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68" r:id="rId3"/>
    <p:sldId id="260" r:id="rId4"/>
    <p:sldId id="269" r:id="rId5"/>
    <p:sldId id="310" r:id="rId6"/>
    <p:sldId id="311" r:id="rId7"/>
    <p:sldId id="300" r:id="rId8"/>
    <p:sldId id="330" r:id="rId9"/>
    <p:sldId id="304" r:id="rId10"/>
    <p:sldId id="312" r:id="rId11"/>
    <p:sldId id="313" r:id="rId12"/>
    <p:sldId id="333" r:id="rId13"/>
    <p:sldId id="334" r:id="rId14"/>
    <p:sldId id="331" r:id="rId15"/>
    <p:sldId id="316" r:id="rId16"/>
    <p:sldId id="314" r:id="rId17"/>
    <p:sldId id="332" r:id="rId18"/>
    <p:sldId id="305" r:id="rId19"/>
    <p:sldId id="317" r:id="rId20"/>
    <p:sldId id="329" r:id="rId21"/>
    <p:sldId id="319" r:id="rId22"/>
    <p:sldId id="306" r:id="rId23"/>
    <p:sldId id="320" r:id="rId24"/>
    <p:sldId id="321" r:id="rId25"/>
    <p:sldId id="322" r:id="rId26"/>
    <p:sldId id="326" r:id="rId27"/>
    <p:sldId id="327" r:id="rId28"/>
    <p:sldId id="307" r:id="rId29"/>
    <p:sldId id="323" r:id="rId30"/>
    <p:sldId id="308" r:id="rId31"/>
    <p:sldId id="325" r:id="rId32"/>
    <p:sldId id="309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5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en Michel" userId="b9f62fe49439765e" providerId="LiveId" clId="{524DC9AB-5403-449F-B470-50E2990A423E}"/>
    <pc:docChg chg="undo custSel addSld delSld modSld sldOrd">
      <pc:chgData name="Fabien Michel" userId="b9f62fe49439765e" providerId="LiveId" clId="{524DC9AB-5403-449F-B470-50E2990A423E}" dt="2018-07-02T08:11:14.773" v="4643" actId="20577"/>
      <pc:docMkLst>
        <pc:docMk/>
      </pc:docMkLst>
      <pc:sldChg chg="addSp modSp">
        <pc:chgData name="Fabien Michel" userId="b9f62fe49439765e" providerId="LiveId" clId="{524DC9AB-5403-449F-B470-50E2990A423E}" dt="2018-06-26T21:10:29.953" v="5" actId="1076"/>
        <pc:sldMkLst>
          <pc:docMk/>
          <pc:sldMk cId="948168522" sldId="256"/>
        </pc:sldMkLst>
        <pc:picChg chg="add mod">
          <ac:chgData name="Fabien Michel" userId="b9f62fe49439765e" providerId="LiveId" clId="{524DC9AB-5403-449F-B470-50E2990A423E}" dt="2018-06-26T21:10:17.712" v="2" actId="1076"/>
          <ac:picMkLst>
            <pc:docMk/>
            <pc:sldMk cId="948168522" sldId="256"/>
            <ac:picMk id="9" creationId="{C00E4364-E8A1-48CF-887B-6C7817C5E84E}"/>
          </ac:picMkLst>
        </pc:picChg>
        <pc:picChg chg="add mod">
          <ac:chgData name="Fabien Michel" userId="b9f62fe49439765e" providerId="LiveId" clId="{524DC9AB-5403-449F-B470-50E2990A423E}" dt="2018-06-26T21:10:29.953" v="5" actId="1076"/>
          <ac:picMkLst>
            <pc:docMk/>
            <pc:sldMk cId="948168522" sldId="256"/>
            <ac:picMk id="10" creationId="{E256B55A-A28E-4748-9384-469BA3B5DE43}"/>
          </ac:picMkLst>
        </pc:picChg>
      </pc:sldChg>
      <pc:sldChg chg="addSp modSp add">
        <pc:chgData name="Fabien Michel" userId="b9f62fe49439765e" providerId="LiveId" clId="{524DC9AB-5403-449F-B470-50E2990A423E}" dt="2018-06-26T21:14:40.968" v="52" actId="1076"/>
        <pc:sldMkLst>
          <pc:docMk/>
          <pc:sldMk cId="387314613" sldId="258"/>
        </pc:sldMkLst>
        <pc:spChg chg="add mod">
          <ac:chgData name="Fabien Michel" userId="b9f62fe49439765e" providerId="LiveId" clId="{524DC9AB-5403-449F-B470-50E2990A423E}" dt="2018-06-26T21:13:47.311" v="48" actId="113"/>
          <ac:spMkLst>
            <pc:docMk/>
            <pc:sldMk cId="387314613" sldId="258"/>
            <ac:spMk id="2" creationId="{47815AB0-564E-4251-9F90-37096E089380}"/>
          </ac:spMkLst>
        </pc:spChg>
        <pc:spChg chg="add mod">
          <ac:chgData name="Fabien Michel" userId="b9f62fe49439765e" providerId="LiveId" clId="{524DC9AB-5403-449F-B470-50E2990A423E}" dt="2018-06-26T21:14:40.968" v="52" actId="1076"/>
          <ac:spMkLst>
            <pc:docMk/>
            <pc:sldMk cId="387314613" sldId="258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6-26T21:16:07.675" v="67" actId="1076"/>
        <pc:sldMkLst>
          <pc:docMk/>
          <pc:sldMk cId="1943659105" sldId="259"/>
        </pc:sldMkLst>
        <pc:spChg chg="mod">
          <ac:chgData name="Fabien Michel" userId="b9f62fe49439765e" providerId="LiveId" clId="{524DC9AB-5403-449F-B470-50E2990A423E}" dt="2018-06-26T21:13:35.907" v="47" actId="113"/>
          <ac:spMkLst>
            <pc:docMk/>
            <pc:sldMk cId="1943659105" sldId="25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6-26T21:16:07.675" v="67" actId="1076"/>
          <ac:spMkLst>
            <pc:docMk/>
            <pc:sldMk cId="1943659105" sldId="259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7-01T19:42:06.098" v="4099" actId="20577"/>
        <pc:sldMkLst>
          <pc:docMk/>
          <pc:sldMk cId="3946664937" sldId="260"/>
        </pc:sldMkLst>
        <pc:spChg chg="mod">
          <ac:chgData name="Fabien Michel" userId="b9f62fe49439765e" providerId="LiveId" clId="{524DC9AB-5403-449F-B470-50E2990A423E}" dt="2018-06-26T21:18:44.502" v="118" actId="20577"/>
          <ac:spMkLst>
            <pc:docMk/>
            <pc:sldMk cId="3946664937" sldId="260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2:06.098" v="4099" actId="20577"/>
          <ac:spMkLst>
            <pc:docMk/>
            <pc:sldMk cId="3946664937" sldId="260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4:55:53.909" v="3387" actId="1076"/>
        <pc:sldMkLst>
          <pc:docMk/>
          <pc:sldMk cId="2141950525" sldId="261"/>
        </pc:sldMkLst>
        <pc:spChg chg="mod">
          <ac:chgData name="Fabien Michel" userId="b9f62fe49439765e" providerId="LiveId" clId="{524DC9AB-5403-449F-B470-50E2990A423E}" dt="2018-07-01T12:15:43.749" v="1201" actId="20577"/>
          <ac:spMkLst>
            <pc:docMk/>
            <pc:sldMk cId="2141950525" sldId="261"/>
            <ac:spMk id="2" creationId="{47815AB0-564E-4251-9F90-37096E089380}"/>
          </ac:spMkLst>
        </pc:spChg>
        <pc:spChg chg="del mod">
          <ac:chgData name="Fabien Michel" userId="b9f62fe49439765e" providerId="LiveId" clId="{524DC9AB-5403-449F-B470-50E2990A423E}" dt="2018-07-01T12:14:19.393" v="1178" actId="1076"/>
          <ac:spMkLst>
            <pc:docMk/>
            <pc:sldMk cId="2141950525" sldId="261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4:55:41.680" v="3383" actId="478"/>
          <ac:spMkLst>
            <pc:docMk/>
            <pc:sldMk cId="2141950525" sldId="261"/>
            <ac:spMk id="8" creationId="{103C026D-FC6C-42B8-AFBA-DE7EB0605E61}"/>
          </ac:spMkLst>
        </pc:spChg>
        <pc:picChg chg="add del mod">
          <ac:chgData name="Fabien Michel" userId="b9f62fe49439765e" providerId="LiveId" clId="{524DC9AB-5403-449F-B470-50E2990A423E}" dt="2018-07-01T14:55:32.914" v="3379" actId="478"/>
          <ac:picMkLst>
            <pc:docMk/>
            <pc:sldMk cId="2141950525" sldId="261"/>
            <ac:picMk id="6" creationId="{464B0830-FC2E-4795-A3C3-6210472803BB}"/>
          </ac:picMkLst>
        </pc:picChg>
        <pc:picChg chg="add mod ord">
          <ac:chgData name="Fabien Michel" userId="b9f62fe49439765e" providerId="LiveId" clId="{524DC9AB-5403-449F-B470-50E2990A423E}" dt="2018-07-01T14:55:53.909" v="3387" actId="1076"/>
          <ac:picMkLst>
            <pc:docMk/>
            <pc:sldMk cId="2141950525" sldId="261"/>
            <ac:picMk id="11" creationId="{240DE50D-6A44-45B3-A188-793C7B3A498F}"/>
          </ac:picMkLst>
        </pc:picChg>
      </pc:sldChg>
      <pc:sldChg chg="addSp modSp add del">
        <pc:chgData name="Fabien Michel" userId="b9f62fe49439765e" providerId="LiveId" clId="{524DC9AB-5403-449F-B470-50E2990A423E}" dt="2018-07-01T12:15:31.461" v="1192" actId="2696"/>
        <pc:sldMkLst>
          <pc:docMk/>
          <pc:sldMk cId="2980316961" sldId="262"/>
        </pc:sldMkLst>
        <pc:spChg chg="mod">
          <ac:chgData name="Fabien Michel" userId="b9f62fe49439765e" providerId="LiveId" clId="{524DC9AB-5403-449F-B470-50E2990A423E}" dt="2018-07-01T12:13:16.357" v="1170" actId="20577"/>
          <ac:spMkLst>
            <pc:docMk/>
            <pc:sldMk cId="2980316961" sldId="262"/>
            <ac:spMk id="2" creationId="{47815AB0-564E-4251-9F90-37096E089380}"/>
          </ac:spMkLst>
        </pc:spChg>
        <pc:picChg chg="add mod">
          <ac:chgData name="Fabien Michel" userId="b9f62fe49439765e" providerId="LiveId" clId="{524DC9AB-5403-449F-B470-50E2990A423E}" dt="2018-07-01T12:13:21.567" v="1171" actId="1076"/>
          <ac:picMkLst>
            <pc:docMk/>
            <pc:sldMk cId="2980316961" sldId="262"/>
            <ac:picMk id="6" creationId="{FFF015A3-580E-4522-81E3-7D0CB531309C}"/>
          </ac:picMkLst>
        </pc:picChg>
      </pc:sldChg>
      <pc:sldChg chg="modSp add">
        <pc:chgData name="Fabien Michel" userId="b9f62fe49439765e" providerId="LiveId" clId="{524DC9AB-5403-449F-B470-50E2990A423E}" dt="2018-07-01T19:42:31.518" v="4100" actId="20577"/>
        <pc:sldMkLst>
          <pc:docMk/>
          <pc:sldMk cId="626372665" sldId="263"/>
        </pc:sldMkLst>
        <pc:spChg chg="mod">
          <ac:chgData name="Fabien Michel" userId="b9f62fe49439765e" providerId="LiveId" clId="{524DC9AB-5403-449F-B470-50E2990A423E}" dt="2018-06-26T21:18:53.062" v="129" actId="20577"/>
          <ac:spMkLst>
            <pc:docMk/>
            <pc:sldMk cId="626372665" sldId="263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2:31.518" v="4100" actId="20577"/>
          <ac:spMkLst>
            <pc:docMk/>
            <pc:sldMk cId="626372665" sldId="263"/>
            <ac:spMk id="3" creationId="{8BC272E5-5D67-4D77-A418-FEC6766B6575}"/>
          </ac:spMkLst>
        </pc:spChg>
      </pc:sldChg>
      <pc:sldChg chg="modSp add del ord">
        <pc:chgData name="Fabien Michel" userId="b9f62fe49439765e" providerId="LiveId" clId="{524DC9AB-5403-449F-B470-50E2990A423E}" dt="2018-07-01T12:16:40.510" v="1211" actId="2696"/>
        <pc:sldMkLst>
          <pc:docMk/>
          <pc:sldMk cId="2580230342" sldId="264"/>
        </pc:sldMkLst>
        <pc:spChg chg="mod">
          <ac:chgData name="Fabien Michel" userId="b9f62fe49439765e" providerId="LiveId" clId="{524DC9AB-5403-449F-B470-50E2990A423E}" dt="2018-06-26T21:22:56.154" v="187" actId="20577"/>
          <ac:spMkLst>
            <pc:docMk/>
            <pc:sldMk cId="2580230342" sldId="26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2:16:20.500" v="1207" actId="2696"/>
          <ac:spMkLst>
            <pc:docMk/>
            <pc:sldMk cId="2580230342" sldId="264"/>
            <ac:spMk id="3" creationId="{8BC272E5-5D67-4D77-A418-FEC6766B6575}"/>
          </ac:spMkLst>
        </pc:spChg>
      </pc:sldChg>
      <pc:sldChg chg="modSp add ord">
        <pc:chgData name="Fabien Michel" userId="b9f62fe49439765e" providerId="LiveId" clId="{524DC9AB-5403-449F-B470-50E2990A423E}" dt="2018-07-01T19:44:36.323" v="4108" actId="20577"/>
        <pc:sldMkLst>
          <pc:docMk/>
          <pc:sldMk cId="4249713641" sldId="265"/>
        </pc:sldMkLst>
        <pc:spChg chg="mod">
          <ac:chgData name="Fabien Michel" userId="b9f62fe49439765e" providerId="LiveId" clId="{524DC9AB-5403-449F-B470-50E2990A423E}" dt="2018-06-26T21:23:24.735" v="264" actId="20577"/>
          <ac:spMkLst>
            <pc:docMk/>
            <pc:sldMk cId="4249713641" sldId="265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4:36.323" v="4108" actId="20577"/>
          <ac:spMkLst>
            <pc:docMk/>
            <pc:sldMk cId="4249713641" sldId="265"/>
            <ac:spMk id="3" creationId="{8BC272E5-5D67-4D77-A418-FEC6766B6575}"/>
          </ac:spMkLst>
        </pc:spChg>
      </pc:sldChg>
      <pc:sldChg chg="modSp">
        <pc:chgData name="Fabien Michel" userId="b9f62fe49439765e" providerId="LiveId" clId="{524DC9AB-5403-449F-B470-50E2990A423E}" dt="2018-07-01T11:41:53.660" v="576" actId="20577"/>
        <pc:sldMkLst>
          <pc:docMk/>
          <pc:sldMk cId="3323275168" sldId="266"/>
        </pc:sldMkLst>
        <pc:spChg chg="mod">
          <ac:chgData name="Fabien Michel" userId="b9f62fe49439765e" providerId="LiveId" clId="{524DC9AB-5403-449F-B470-50E2990A423E}" dt="2018-07-01T11:41:53.660" v="576" actId="20577"/>
          <ac:spMkLst>
            <pc:docMk/>
            <pc:sldMk cId="3323275168" sldId="266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0:24.770" v="521" actId="20577"/>
          <ac:spMkLst>
            <pc:docMk/>
            <pc:sldMk cId="3323275168" sldId="266"/>
            <ac:spMk id="3" creationId="{8BC272E5-5D67-4D77-A418-FEC6766B6575}"/>
          </ac:spMkLst>
        </pc:spChg>
      </pc:sldChg>
      <pc:sldChg chg="addSp modSp">
        <pc:chgData name="Fabien Michel" userId="b9f62fe49439765e" providerId="LiveId" clId="{524DC9AB-5403-449F-B470-50E2990A423E}" dt="2018-07-02T08:11:14.773" v="4643" actId="20577"/>
        <pc:sldMkLst>
          <pc:docMk/>
          <pc:sldMk cId="4154407632" sldId="267"/>
        </pc:sldMkLst>
        <pc:spChg chg="mod">
          <ac:chgData name="Fabien Michel" userId="b9f62fe49439765e" providerId="LiveId" clId="{524DC9AB-5403-449F-B470-50E2990A423E}" dt="2018-07-02T08:11:14.773" v="4643" actId="20577"/>
          <ac:spMkLst>
            <pc:docMk/>
            <pc:sldMk cId="4154407632" sldId="267"/>
            <ac:spMk id="3" creationId="{8BC272E5-5D67-4D77-A418-FEC6766B6575}"/>
          </ac:spMkLst>
        </pc:spChg>
        <pc:picChg chg="add mod">
          <ac:chgData name="Fabien Michel" userId="b9f62fe49439765e" providerId="LiveId" clId="{524DC9AB-5403-449F-B470-50E2990A423E}" dt="2018-07-01T11:54:18.429" v="1095" actId="1076"/>
          <ac:picMkLst>
            <pc:docMk/>
            <pc:sldMk cId="4154407632" sldId="267"/>
            <ac:picMk id="6" creationId="{A9E0715C-5BCE-4656-AA25-9FC9651B537C}"/>
          </ac:picMkLst>
        </pc:picChg>
        <pc:picChg chg="add mod">
          <ac:chgData name="Fabien Michel" userId="b9f62fe49439765e" providerId="LiveId" clId="{524DC9AB-5403-449F-B470-50E2990A423E}" dt="2018-07-01T11:54:15.813" v="1094" actId="1076"/>
          <ac:picMkLst>
            <pc:docMk/>
            <pc:sldMk cId="4154407632" sldId="267"/>
            <ac:picMk id="8" creationId="{66FC4C97-F00D-4E33-88B2-A5694496F64B}"/>
          </ac:picMkLst>
        </pc:picChg>
        <pc:picChg chg="add mod">
          <ac:chgData name="Fabien Michel" userId="b9f62fe49439765e" providerId="LiveId" clId="{524DC9AB-5403-449F-B470-50E2990A423E}" dt="2018-07-01T11:53:36.997" v="1085" actId="14100"/>
          <ac:picMkLst>
            <pc:docMk/>
            <pc:sldMk cId="4154407632" sldId="267"/>
            <ac:picMk id="12" creationId="{17150142-31CA-4292-B210-A4C9013E20C0}"/>
          </ac:picMkLst>
        </pc:picChg>
        <pc:picChg chg="add mod ord">
          <ac:chgData name="Fabien Michel" userId="b9f62fe49439765e" providerId="LiveId" clId="{524DC9AB-5403-449F-B470-50E2990A423E}" dt="2018-07-01T11:54:47.268" v="1101" actId="1076"/>
          <ac:picMkLst>
            <pc:docMk/>
            <pc:sldMk cId="4154407632" sldId="267"/>
            <ac:picMk id="14" creationId="{3DC82DDB-09DA-4C3E-BE97-249DA6887929}"/>
          </ac:picMkLst>
        </pc:picChg>
        <pc:picChg chg="add mod">
          <ac:chgData name="Fabien Michel" userId="b9f62fe49439765e" providerId="LiveId" clId="{524DC9AB-5403-449F-B470-50E2990A423E}" dt="2018-07-01T11:54:51.250" v="1103" actId="1076"/>
          <ac:picMkLst>
            <pc:docMk/>
            <pc:sldMk cId="4154407632" sldId="267"/>
            <ac:picMk id="16" creationId="{C7A1718D-1862-469A-B94D-DE8E7F2FB846}"/>
          </ac:picMkLst>
        </pc:picChg>
      </pc:sldChg>
      <pc:sldChg chg="modSp">
        <pc:chgData name="Fabien Michel" userId="b9f62fe49439765e" providerId="LiveId" clId="{524DC9AB-5403-449F-B470-50E2990A423E}" dt="2018-07-01T11:43:02.349" v="637" actId="20577"/>
        <pc:sldMkLst>
          <pc:docMk/>
          <pc:sldMk cId="387314613" sldId="268"/>
        </pc:sldMkLst>
        <pc:spChg chg="mod">
          <ac:chgData name="Fabien Michel" userId="b9f62fe49439765e" providerId="LiveId" clId="{524DC9AB-5403-449F-B470-50E2990A423E}" dt="2018-07-01T11:43:02.349" v="637" actId="20577"/>
          <ac:spMkLst>
            <pc:docMk/>
            <pc:sldMk cId="387314613" sldId="268"/>
            <ac:spMk id="3" creationId="{8BC272E5-5D67-4D77-A418-FEC6766B6575}"/>
          </ac:spMkLst>
        </pc:spChg>
      </pc:sldChg>
      <pc:sldChg chg="add del">
        <pc:chgData name="Fabien Michel" userId="b9f62fe49439765e" providerId="LiveId" clId="{524DC9AB-5403-449F-B470-50E2990A423E}" dt="2018-07-01T11:45:32.512" v="875" actId="2696"/>
        <pc:sldMkLst>
          <pc:docMk/>
          <pc:sldMk cId="3300581957" sldId="271"/>
        </pc:sldMkLst>
      </pc:sldChg>
      <pc:sldChg chg="modSp add">
        <pc:chgData name="Fabien Michel" userId="b9f62fe49439765e" providerId="LiveId" clId="{524DC9AB-5403-449F-B470-50E2990A423E}" dt="2018-07-01T19:42:49.712" v="4101" actId="20577"/>
        <pc:sldMkLst>
          <pc:docMk/>
          <pc:sldMk cId="2207497969" sldId="272"/>
        </pc:sldMkLst>
        <pc:spChg chg="mod">
          <ac:chgData name="Fabien Michel" userId="b9f62fe49439765e" providerId="LiveId" clId="{524DC9AB-5403-449F-B470-50E2990A423E}" dt="2018-07-01T19:42:49.712" v="4101" actId="20577"/>
          <ac:spMkLst>
            <pc:docMk/>
            <pc:sldMk cId="2207497969" sldId="272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7:03.224" v="939" actId="313"/>
          <ac:spMkLst>
            <pc:docMk/>
            <pc:sldMk cId="2207497969" sldId="272"/>
            <ac:spMk id="3" creationId="{8BC272E5-5D67-4D77-A418-FEC6766B6575}"/>
          </ac:spMkLst>
        </pc:spChg>
      </pc:sldChg>
      <pc:sldChg chg="modSp add ord">
        <pc:chgData name="Fabien Michel" userId="b9f62fe49439765e" providerId="LiveId" clId="{524DC9AB-5403-449F-B470-50E2990A423E}" dt="2018-07-01T19:43:20.586" v="4105" actId="20577"/>
        <pc:sldMkLst>
          <pc:docMk/>
          <pc:sldMk cId="3614229035" sldId="273"/>
        </pc:sldMkLst>
        <pc:spChg chg="mod">
          <ac:chgData name="Fabien Michel" userId="b9f62fe49439765e" providerId="LiveId" clId="{524DC9AB-5403-449F-B470-50E2990A423E}" dt="2018-07-01T12:46:05.051" v="1853" actId="20577"/>
          <ac:spMkLst>
            <pc:docMk/>
            <pc:sldMk cId="3614229035" sldId="273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3:20.586" v="4105" actId="20577"/>
          <ac:spMkLst>
            <pc:docMk/>
            <pc:sldMk cId="3614229035" sldId="273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7-01T11:45:54.794" v="897" actId="20577"/>
        <pc:sldMkLst>
          <pc:docMk/>
          <pc:sldMk cId="471870279" sldId="274"/>
        </pc:sldMkLst>
        <pc:spChg chg="mod">
          <ac:chgData name="Fabien Michel" userId="b9f62fe49439765e" providerId="LiveId" clId="{524DC9AB-5403-449F-B470-50E2990A423E}" dt="2018-07-01T11:45:51.211" v="896" actId="20577"/>
          <ac:spMkLst>
            <pc:docMk/>
            <pc:sldMk cId="471870279" sldId="27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5:54.794" v="897" actId="20577"/>
          <ac:spMkLst>
            <pc:docMk/>
            <pc:sldMk cId="471870279" sldId="274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1:53:05.795" v="1078" actId="1076"/>
        <pc:sldMkLst>
          <pc:docMk/>
          <pc:sldMk cId="1679426605" sldId="275"/>
        </pc:sldMkLst>
        <pc:spChg chg="mod">
          <ac:chgData name="Fabien Michel" userId="b9f62fe49439765e" providerId="LiveId" clId="{524DC9AB-5403-449F-B470-50E2990A423E}" dt="2018-07-01T11:46:29.721" v="930" actId="20577"/>
          <ac:spMkLst>
            <pc:docMk/>
            <pc:sldMk cId="1679426605" sldId="275"/>
            <ac:spMk id="2" creationId="{47815AB0-564E-4251-9F90-37096E089380}"/>
          </ac:spMkLst>
        </pc:spChg>
        <pc:spChg chg="del mod">
          <ac:chgData name="Fabien Michel" userId="b9f62fe49439765e" providerId="LiveId" clId="{524DC9AB-5403-449F-B470-50E2990A423E}" dt="2018-07-01T11:51:07.915" v="1060" actId="1076"/>
          <ac:spMkLst>
            <pc:docMk/>
            <pc:sldMk cId="1679426605" sldId="275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1:51:42.413" v="1066" actId="1076"/>
          <ac:spMkLst>
            <pc:docMk/>
            <pc:sldMk cId="1679426605" sldId="275"/>
            <ac:spMk id="8" creationId="{A9BA22C5-9770-4957-85E8-951B0030D806}"/>
          </ac:spMkLst>
        </pc:spChg>
        <pc:picChg chg="add del mod">
          <ac:chgData name="Fabien Michel" userId="b9f62fe49439765e" providerId="LiveId" clId="{524DC9AB-5403-449F-B470-50E2990A423E}" dt="2018-07-01T11:51:10.441" v="1061" actId="478"/>
          <ac:picMkLst>
            <pc:docMk/>
            <pc:sldMk cId="1679426605" sldId="275"/>
            <ac:picMk id="6" creationId="{DEB6D758-417A-4CBA-915C-1ED8B2110F9B}"/>
          </ac:picMkLst>
        </pc:picChg>
        <pc:picChg chg="add del mod">
          <ac:chgData name="Fabien Michel" userId="b9f62fe49439765e" providerId="LiveId" clId="{524DC9AB-5403-449F-B470-50E2990A423E}" dt="2018-07-01T11:51:25.802" v="1065" actId="1076"/>
          <ac:picMkLst>
            <pc:docMk/>
            <pc:sldMk cId="1679426605" sldId="275"/>
            <ac:picMk id="12" creationId="{D57540FF-C0A3-4D06-B6F8-3EE2398F850D}"/>
          </ac:picMkLst>
        </pc:picChg>
        <pc:picChg chg="add del mod">
          <ac:chgData name="Fabien Michel" userId="b9f62fe49439765e" providerId="LiveId" clId="{524DC9AB-5403-449F-B470-50E2990A423E}" dt="2018-07-01T11:51:25.502" v="1064" actId="1076"/>
          <ac:picMkLst>
            <pc:docMk/>
            <pc:sldMk cId="1679426605" sldId="275"/>
            <ac:picMk id="14" creationId="{766E15D6-E9FF-46AE-9F83-272B223C94F5}"/>
          </ac:picMkLst>
        </pc:picChg>
        <pc:picChg chg="add mod">
          <ac:chgData name="Fabien Michel" userId="b9f62fe49439765e" providerId="LiveId" clId="{524DC9AB-5403-449F-B470-50E2990A423E}" dt="2018-07-01T11:53:05.795" v="1078" actId="1076"/>
          <ac:picMkLst>
            <pc:docMk/>
            <pc:sldMk cId="1679426605" sldId="275"/>
            <ac:picMk id="16" creationId="{048D003F-75DB-444F-83B7-FC42796490C6}"/>
          </ac:picMkLst>
        </pc:picChg>
      </pc:sldChg>
      <pc:sldChg chg="addSp delSp modSp add">
        <pc:chgData name="Fabien Michel" userId="b9f62fe49439765e" providerId="LiveId" clId="{524DC9AB-5403-449F-B470-50E2990A423E}" dt="2018-07-01T11:52:55.933" v="1077" actId="167"/>
        <pc:sldMkLst>
          <pc:docMk/>
          <pc:sldMk cId="2282608630" sldId="276"/>
        </pc:sldMkLst>
        <pc:spChg chg="add del mod">
          <ac:chgData name="Fabien Michel" userId="b9f62fe49439765e" providerId="LiveId" clId="{524DC9AB-5403-449F-B470-50E2990A423E}" dt="2018-07-01T11:52:45.484" v="1073" actId="167"/>
          <ac:spMkLst>
            <pc:docMk/>
            <pc:sldMk cId="2282608630" sldId="276"/>
            <ac:spMk id="5" creationId="{A2AABD4F-9EAC-48F1-8ED6-D6F70D0E8009}"/>
          </ac:spMkLst>
        </pc:spChg>
        <pc:picChg chg="add mod ord">
          <ac:chgData name="Fabien Michel" userId="b9f62fe49439765e" providerId="LiveId" clId="{524DC9AB-5403-449F-B470-50E2990A423E}" dt="2018-07-01T11:52:55.933" v="1077" actId="167"/>
          <ac:picMkLst>
            <pc:docMk/>
            <pc:sldMk cId="2282608630" sldId="276"/>
            <ac:picMk id="7" creationId="{ECC0076A-66A6-4386-9CEE-8D05605F53FB}"/>
          </ac:picMkLst>
        </pc:picChg>
        <pc:picChg chg="del">
          <ac:chgData name="Fabien Michel" userId="b9f62fe49439765e" providerId="LiveId" clId="{524DC9AB-5403-449F-B470-50E2990A423E}" dt="2018-07-01T11:52:40.052" v="1072" actId="478"/>
          <ac:picMkLst>
            <pc:docMk/>
            <pc:sldMk cId="2282608630" sldId="276"/>
            <ac:picMk id="16" creationId="{048D003F-75DB-444F-83B7-FC42796490C6}"/>
          </ac:picMkLst>
        </pc:picChg>
      </pc:sldChg>
      <pc:sldChg chg="addSp delSp modSp add del">
        <pc:chgData name="Fabien Michel" userId="b9f62fe49439765e" providerId="LiveId" clId="{524DC9AB-5403-449F-B470-50E2990A423E}" dt="2018-07-01T12:12:51.442" v="1156" actId="1076"/>
        <pc:sldMkLst>
          <pc:docMk/>
          <pc:sldMk cId="754796494" sldId="277"/>
        </pc:sldMkLst>
        <pc:spChg chg="mod">
          <ac:chgData name="Fabien Michel" userId="b9f62fe49439765e" providerId="LiveId" clId="{524DC9AB-5403-449F-B470-50E2990A423E}" dt="2018-07-01T12:12:50.950" v="1155" actId="20577"/>
          <ac:spMkLst>
            <pc:docMk/>
            <pc:sldMk cId="754796494" sldId="277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2:12:48.151" v="1152" actId="20577"/>
          <ac:spMkLst>
            <pc:docMk/>
            <pc:sldMk cId="754796494" sldId="277"/>
            <ac:spMk id="3" creationId="{8BC272E5-5D67-4D77-A418-FEC6766B6575}"/>
          </ac:spMkLst>
        </pc:spChg>
        <pc:picChg chg="add del mod">
          <ac:chgData name="Fabien Michel" userId="b9f62fe49439765e" providerId="LiveId" clId="{524DC9AB-5403-449F-B470-50E2990A423E}" dt="2018-07-01T12:12:29.829" v="1142" actId="1076"/>
          <ac:picMkLst>
            <pc:docMk/>
            <pc:sldMk cId="754796494" sldId="277"/>
            <ac:picMk id="6" creationId="{8FA1AE11-5E98-4B9B-A3AD-8825256112B1}"/>
          </ac:picMkLst>
        </pc:picChg>
        <pc:picChg chg="add del mod">
          <ac:chgData name="Fabien Michel" userId="b9f62fe49439765e" providerId="LiveId" clId="{524DC9AB-5403-449F-B470-50E2990A423E}" dt="2018-07-01T12:12:43.812" v="1144" actId="1076"/>
          <ac:picMkLst>
            <pc:docMk/>
            <pc:sldMk cId="754796494" sldId="277"/>
            <ac:picMk id="8" creationId="{7C0D95DD-ECEC-4F29-9E72-C124DEB6D693}"/>
          </ac:picMkLst>
        </pc:picChg>
      </pc:sldChg>
      <pc:sldChg chg="modSp add ord">
        <pc:chgData name="Fabien Michel" userId="b9f62fe49439765e" providerId="LiveId" clId="{524DC9AB-5403-449F-B470-50E2990A423E}" dt="2018-07-01T19:55:26.490" v="4640" actId="20577"/>
        <pc:sldMkLst>
          <pc:docMk/>
          <pc:sldMk cId="1496274513" sldId="277"/>
        </pc:sldMkLst>
        <pc:spChg chg="mod">
          <ac:chgData name="Fabien Michel" userId="b9f62fe49439765e" providerId="LiveId" clId="{524DC9AB-5403-449F-B470-50E2990A423E}" dt="2018-07-01T19:41:09.849" v="4098" actId="20577"/>
          <ac:spMkLst>
            <pc:docMk/>
            <pc:sldMk cId="1496274513" sldId="277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55:26.490" v="4640" actId="20577"/>
          <ac:spMkLst>
            <pc:docMk/>
            <pc:sldMk cId="1496274513" sldId="277"/>
            <ac:spMk id="3" creationId="{8BC272E5-5D67-4D77-A418-FEC6766B6575}"/>
          </ac:spMkLst>
        </pc:spChg>
      </pc:sldChg>
      <pc:sldChg chg="add del">
        <pc:chgData name="Fabien Michel" userId="b9f62fe49439765e" providerId="LiveId" clId="{524DC9AB-5403-449F-B470-50E2990A423E}" dt="2018-07-01T12:13:02.264" v="1160" actId="1076"/>
        <pc:sldMkLst>
          <pc:docMk/>
          <pc:sldMk cId="3018245120" sldId="278"/>
        </pc:sldMkLst>
      </pc:sldChg>
      <pc:sldChg chg="addSp delSp modSp add">
        <pc:chgData name="Fabien Michel" userId="b9f62fe49439765e" providerId="LiveId" clId="{524DC9AB-5403-449F-B470-50E2990A423E}" dt="2018-07-01T17:23:22.307" v="4074" actId="20577"/>
        <pc:sldMkLst>
          <pc:docMk/>
          <pc:sldMk cId="3348193059" sldId="278"/>
        </pc:sldMkLst>
        <pc:spChg chg="mod">
          <ac:chgData name="Fabien Michel" userId="b9f62fe49439765e" providerId="LiveId" clId="{524DC9AB-5403-449F-B470-50E2990A423E}" dt="2018-07-01T12:16:43.917" v="1212" actId="20577"/>
          <ac:spMkLst>
            <pc:docMk/>
            <pc:sldMk cId="3348193059" sldId="278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2:15:10.756" v="1188" actId="20577"/>
          <ac:spMkLst>
            <pc:docMk/>
            <pc:sldMk cId="3348193059" sldId="278"/>
            <ac:spMk id="3" creationId="{8BC272E5-5D67-4D77-A418-FEC6766B6575}"/>
          </ac:spMkLst>
        </pc:spChg>
        <pc:spChg chg="add mod">
          <ac:chgData name="Fabien Michel" userId="b9f62fe49439765e" providerId="LiveId" clId="{524DC9AB-5403-449F-B470-50E2990A423E}" dt="2018-07-01T17:23:22.307" v="4074" actId="20577"/>
          <ac:spMkLst>
            <pc:docMk/>
            <pc:sldMk cId="3348193059" sldId="278"/>
            <ac:spMk id="12" creationId="{C0C7BE40-E3D1-4CAE-A1BE-8869FDAAEFE7}"/>
          </ac:spMkLst>
        </pc:spChg>
        <pc:spChg chg="add del mod">
          <ac:chgData name="Fabien Michel" userId="b9f62fe49439765e" providerId="LiveId" clId="{524DC9AB-5403-449F-B470-50E2990A423E}" dt="2018-07-01T12:16:58.035" v="1224" actId="478"/>
          <ac:spMkLst>
            <pc:docMk/>
            <pc:sldMk cId="3348193059" sldId="278"/>
            <ac:spMk id="14" creationId="{09382410-7C2F-4A80-80FD-A74EECE60B33}"/>
          </ac:spMkLst>
        </pc:spChg>
        <pc:picChg chg="del mod ord">
          <ac:chgData name="Fabien Michel" userId="b9f62fe49439765e" providerId="LiveId" clId="{524DC9AB-5403-449F-B470-50E2990A423E}" dt="2018-07-01T12:16:29.401" v="1209" actId="478"/>
          <ac:picMkLst>
            <pc:docMk/>
            <pc:sldMk cId="3348193059" sldId="278"/>
            <ac:picMk id="6" creationId="{FFF015A3-580E-4522-81E3-7D0CB531309C}"/>
          </ac:picMkLst>
        </pc:picChg>
        <pc:picChg chg="add del mod">
          <ac:chgData name="Fabien Michel" userId="b9f62fe49439765e" providerId="LiveId" clId="{524DC9AB-5403-449F-B470-50E2990A423E}" dt="2018-07-01T12:15:08.610" v="1187" actId="20577"/>
          <ac:picMkLst>
            <pc:docMk/>
            <pc:sldMk cId="3348193059" sldId="278"/>
            <ac:picMk id="7" creationId="{CD96F7A3-B16E-44D3-99AC-C398CE0A443D}"/>
          </ac:picMkLst>
        </pc:picChg>
        <pc:picChg chg="add del mod">
          <ac:chgData name="Fabien Michel" userId="b9f62fe49439765e" providerId="LiveId" clId="{524DC9AB-5403-449F-B470-50E2990A423E}" dt="2018-07-01T12:16:31.086" v="1210" actId="478"/>
          <ac:picMkLst>
            <pc:docMk/>
            <pc:sldMk cId="3348193059" sldId="278"/>
            <ac:picMk id="11" creationId="{EB82FE86-D7D2-435F-B962-C5C32705B66B}"/>
          </ac:picMkLst>
        </pc:picChg>
      </pc:sldChg>
      <pc:sldChg chg="addSp modSp add ord">
        <pc:chgData name="Fabien Michel" userId="b9f62fe49439765e" providerId="LiveId" clId="{524DC9AB-5403-449F-B470-50E2990A423E}" dt="2018-07-01T15:17:40.779" v="3989" actId="20577"/>
        <pc:sldMkLst>
          <pc:docMk/>
          <pc:sldMk cId="1913215125" sldId="279"/>
        </pc:sldMkLst>
        <pc:spChg chg="mod">
          <ac:chgData name="Fabien Michel" userId="b9f62fe49439765e" providerId="LiveId" clId="{524DC9AB-5403-449F-B470-50E2990A423E}" dt="2018-07-01T15:09:25.345" v="3910" actId="20577"/>
          <ac:spMkLst>
            <pc:docMk/>
            <pc:sldMk cId="1913215125" sldId="27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5:17:40.779" v="3989" actId="20577"/>
          <ac:spMkLst>
            <pc:docMk/>
            <pc:sldMk cId="1913215125" sldId="279"/>
            <ac:spMk id="3" creationId="{8BC272E5-5D67-4D77-A418-FEC6766B6575}"/>
          </ac:spMkLst>
        </pc:spChg>
        <pc:picChg chg="add mod">
          <ac:chgData name="Fabien Michel" userId="b9f62fe49439765e" providerId="LiveId" clId="{524DC9AB-5403-449F-B470-50E2990A423E}" dt="2018-07-01T15:00:28.285" v="3590" actId="1076"/>
          <ac:picMkLst>
            <pc:docMk/>
            <pc:sldMk cId="1913215125" sldId="279"/>
            <ac:picMk id="5" creationId="{E3893C2E-6078-4261-AD07-5A00E9436E51}"/>
          </ac:picMkLst>
        </pc:picChg>
      </pc:sldChg>
      <pc:sldChg chg="add del">
        <pc:chgData name="Fabien Michel" userId="b9f62fe49439765e" providerId="LiveId" clId="{524DC9AB-5403-449F-B470-50E2990A423E}" dt="2018-07-01T12:14:01.683" v="1176" actId="1076"/>
        <pc:sldMkLst>
          <pc:docMk/>
          <pc:sldMk cId="3605012036" sldId="279"/>
        </pc:sldMkLst>
      </pc:sldChg>
      <pc:sldChg chg="modSp add">
        <pc:chgData name="Fabien Michel" userId="b9f62fe49439765e" providerId="LiveId" clId="{524DC9AB-5403-449F-B470-50E2990A423E}" dt="2018-07-01T19:45:28.144" v="4120" actId="20577"/>
        <pc:sldMkLst>
          <pc:docMk/>
          <pc:sldMk cId="2147017989" sldId="280"/>
        </pc:sldMkLst>
        <pc:spChg chg="mod">
          <ac:chgData name="Fabien Michel" userId="b9f62fe49439765e" providerId="LiveId" clId="{524DC9AB-5403-449F-B470-50E2990A423E}" dt="2018-07-01T19:45:28.144" v="4120" actId="20577"/>
          <ac:spMkLst>
            <pc:docMk/>
            <pc:sldMk cId="2147017989" sldId="280"/>
            <ac:spMk id="12" creationId="{C0C7BE40-E3D1-4CAE-A1BE-8869FDAAEFE7}"/>
          </ac:spMkLst>
        </pc:spChg>
      </pc:sldChg>
      <pc:sldChg chg="modSp add">
        <pc:chgData name="Fabien Michel" userId="b9f62fe49439765e" providerId="LiveId" clId="{524DC9AB-5403-449F-B470-50E2990A423E}" dt="2018-07-01T14:35:52.374" v="2609" actId="20577"/>
        <pc:sldMkLst>
          <pc:docMk/>
          <pc:sldMk cId="3858776129" sldId="281"/>
        </pc:sldMkLst>
        <pc:spChg chg="mod">
          <ac:chgData name="Fabien Michel" userId="b9f62fe49439765e" providerId="LiveId" clId="{524DC9AB-5403-449F-B470-50E2990A423E}" dt="2018-07-01T12:28:37.160" v="1758" actId="20577"/>
          <ac:spMkLst>
            <pc:docMk/>
            <pc:sldMk cId="3858776129" sldId="281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4:35:52.374" v="2609" actId="20577"/>
          <ac:spMkLst>
            <pc:docMk/>
            <pc:sldMk cId="3858776129" sldId="281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9:45:48.765" v="4123" actId="20577"/>
        <pc:sldMkLst>
          <pc:docMk/>
          <pc:sldMk cId="3241706515" sldId="282"/>
        </pc:sldMkLst>
        <pc:spChg chg="mod">
          <ac:chgData name="Fabien Michel" userId="b9f62fe49439765e" providerId="LiveId" clId="{524DC9AB-5403-449F-B470-50E2990A423E}" dt="2018-07-01T14:17:32.246" v="1922" actId="20577"/>
          <ac:spMkLst>
            <pc:docMk/>
            <pc:sldMk cId="3241706515" sldId="282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5:48.765" v="4123" actId="20577"/>
          <ac:spMkLst>
            <pc:docMk/>
            <pc:sldMk cId="3241706515" sldId="282"/>
            <ac:spMk id="3" creationId="{8BC272E5-5D67-4D77-A418-FEC6766B6575}"/>
          </ac:spMkLst>
        </pc:spChg>
        <pc:picChg chg="add del mod ord">
          <ac:chgData name="Fabien Michel" userId="b9f62fe49439765e" providerId="LiveId" clId="{524DC9AB-5403-449F-B470-50E2990A423E}" dt="2018-07-01T14:32:27.550" v="2503" actId="1076"/>
          <ac:picMkLst>
            <pc:docMk/>
            <pc:sldMk cId="3241706515" sldId="282"/>
            <ac:picMk id="6" creationId="{77F68002-11EE-40F5-BB9A-FC5A91FD6171}"/>
          </ac:picMkLst>
        </pc:picChg>
      </pc:sldChg>
      <pc:sldChg chg="add del">
        <pc:chgData name="Fabien Michel" userId="b9f62fe49439765e" providerId="LiveId" clId="{524DC9AB-5403-449F-B470-50E2990A423E}" dt="2018-07-01T14:19:54.686" v="2104" actId="2696"/>
        <pc:sldMkLst>
          <pc:docMk/>
          <pc:sldMk cId="601366252" sldId="283"/>
        </pc:sldMkLst>
      </pc:sldChg>
      <pc:sldChg chg="modSp add del ord">
        <pc:chgData name="Fabien Michel" userId="b9f62fe49439765e" providerId="LiveId" clId="{524DC9AB-5403-449F-B470-50E2990A423E}" dt="2018-07-01T14:26:18.789" v="2296" actId="2696"/>
        <pc:sldMkLst>
          <pc:docMk/>
          <pc:sldMk cId="1196955533" sldId="283"/>
        </pc:sldMkLst>
        <pc:spChg chg="mod">
          <ac:chgData name="Fabien Michel" userId="b9f62fe49439765e" providerId="LiveId" clId="{524DC9AB-5403-449F-B470-50E2990A423E}" dt="2018-07-01T14:20:46.397" v="2165" actId="20577"/>
          <ac:spMkLst>
            <pc:docMk/>
            <pc:sldMk cId="1196955533" sldId="283"/>
            <ac:spMk id="2" creationId="{47815AB0-564E-4251-9F90-37096E089380}"/>
          </ac:spMkLst>
        </pc:spChg>
      </pc:sldChg>
      <pc:sldChg chg="add del">
        <pc:chgData name="Fabien Michel" userId="b9f62fe49439765e" providerId="LiveId" clId="{524DC9AB-5403-449F-B470-50E2990A423E}" dt="2018-07-01T12:45:59.285" v="1845" actId="1076"/>
        <pc:sldMkLst>
          <pc:docMk/>
          <pc:sldMk cId="1875933344" sldId="283"/>
        </pc:sldMkLst>
      </pc:sldChg>
      <pc:sldChg chg="add del">
        <pc:chgData name="Fabien Michel" userId="b9f62fe49439765e" providerId="LiveId" clId="{524DC9AB-5403-449F-B470-50E2990A423E}" dt="2018-07-01T12:49:00.824" v="1890" actId="2696"/>
        <pc:sldMkLst>
          <pc:docMk/>
          <pc:sldMk cId="1945056822" sldId="283"/>
        </pc:sldMkLst>
      </pc:sldChg>
      <pc:sldChg chg="modSp add">
        <pc:chgData name="Fabien Michel" userId="b9f62fe49439765e" providerId="LiveId" clId="{524DC9AB-5403-449F-B470-50E2990A423E}" dt="2018-07-01T19:46:03.327" v="4129" actId="20577"/>
        <pc:sldMkLst>
          <pc:docMk/>
          <pc:sldMk cId="1782590752" sldId="284"/>
        </pc:sldMkLst>
        <pc:spChg chg="mod">
          <ac:chgData name="Fabien Michel" userId="b9f62fe49439765e" providerId="LiveId" clId="{524DC9AB-5403-449F-B470-50E2990A423E}" dt="2018-07-01T14:21:30.257" v="2183" actId="20577"/>
          <ac:spMkLst>
            <pc:docMk/>
            <pc:sldMk cId="1782590752" sldId="28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6:03.327" v="4129" actId="20577"/>
          <ac:spMkLst>
            <pc:docMk/>
            <pc:sldMk cId="1782590752" sldId="284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9:46:35.673" v="4133" actId="20577"/>
        <pc:sldMkLst>
          <pc:docMk/>
          <pc:sldMk cId="2979812194" sldId="285"/>
        </pc:sldMkLst>
        <pc:spChg chg="mod">
          <ac:chgData name="Fabien Michel" userId="b9f62fe49439765e" providerId="LiveId" clId="{524DC9AB-5403-449F-B470-50E2990A423E}" dt="2018-07-01T19:46:32.162" v="4131" actId="20577"/>
          <ac:spMkLst>
            <pc:docMk/>
            <pc:sldMk cId="2979812194" sldId="285"/>
            <ac:spMk id="2" creationId="{47815AB0-564E-4251-9F90-37096E089380}"/>
          </ac:spMkLst>
        </pc:spChg>
        <pc:spChg chg="del">
          <ac:chgData name="Fabien Michel" userId="b9f62fe49439765e" providerId="LiveId" clId="{524DC9AB-5403-449F-B470-50E2990A423E}" dt="2018-07-01T14:27:39.209" v="2396" actId="478"/>
          <ac:spMkLst>
            <pc:docMk/>
            <pc:sldMk cId="2979812194" sldId="285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4:27:45.999" v="2397" actId="20577"/>
          <ac:spMkLst>
            <pc:docMk/>
            <pc:sldMk cId="2979812194" sldId="285"/>
            <ac:spMk id="6" creationId="{48371729-7C84-4445-8171-427DF42A4AD5}"/>
          </ac:spMkLst>
        </pc:spChg>
        <pc:spChg chg="add mod">
          <ac:chgData name="Fabien Michel" userId="b9f62fe49439765e" providerId="LiveId" clId="{524DC9AB-5403-449F-B470-50E2990A423E}" dt="2018-07-01T19:46:35.673" v="4133" actId="20577"/>
          <ac:spMkLst>
            <pc:docMk/>
            <pc:sldMk cId="2979812194" sldId="285"/>
            <ac:spMk id="12" creationId="{0338EACD-64AD-467D-AFF9-31B6F2397711}"/>
          </ac:spMkLst>
        </pc:spChg>
        <pc:picChg chg="add del mod ord">
          <ac:chgData name="Fabien Michel" userId="b9f62fe49439765e" providerId="LiveId" clId="{524DC9AB-5403-449F-B470-50E2990A423E}" dt="2018-07-01T14:41:32.585" v="2611" actId="478"/>
          <ac:picMkLst>
            <pc:docMk/>
            <pc:sldMk cId="2979812194" sldId="285"/>
            <ac:picMk id="8" creationId="{AF07EEE5-E8DE-4133-BFB6-981EF7EDF86A}"/>
          </ac:picMkLst>
        </pc:picChg>
      </pc:sldChg>
      <pc:sldChg chg="addSp delSp modSp add">
        <pc:chgData name="Fabien Michel" userId="b9f62fe49439765e" providerId="LiveId" clId="{524DC9AB-5403-449F-B470-50E2990A423E}" dt="2018-07-01T19:47:36.938" v="4165" actId="20577"/>
        <pc:sldMkLst>
          <pc:docMk/>
          <pc:sldMk cId="663307345" sldId="286"/>
        </pc:sldMkLst>
        <pc:spChg chg="mod">
          <ac:chgData name="Fabien Michel" userId="b9f62fe49439765e" providerId="LiveId" clId="{524DC9AB-5403-449F-B470-50E2990A423E}" dt="2018-07-01T14:28:57.525" v="2432" actId="20577"/>
          <ac:spMkLst>
            <pc:docMk/>
            <pc:sldMk cId="663307345" sldId="286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29:08.767" v="2434" actId="20577"/>
          <ac:spMkLst>
            <pc:docMk/>
            <pc:sldMk cId="663307345" sldId="286"/>
            <ac:spMk id="5" creationId="{FFBF8F1B-5EA9-4E69-9EE9-53EAF5BB06C9}"/>
          </ac:spMkLst>
        </pc:spChg>
        <pc:spChg chg="add mod">
          <ac:chgData name="Fabien Michel" userId="b9f62fe49439765e" providerId="LiveId" clId="{524DC9AB-5403-449F-B470-50E2990A423E}" dt="2018-07-01T19:47:36.938" v="4165" actId="20577"/>
          <ac:spMkLst>
            <pc:docMk/>
            <pc:sldMk cId="663307345" sldId="286"/>
            <ac:spMk id="14" creationId="{53BBF1E3-7137-44EF-8552-752435CF823B}"/>
          </ac:spMkLst>
        </pc:spChg>
        <pc:picChg chg="add del mod ord">
          <ac:chgData name="Fabien Michel" userId="b9f62fe49439765e" providerId="LiveId" clId="{524DC9AB-5403-449F-B470-50E2990A423E}" dt="2018-07-01T14:43:53.322" v="2840" actId="478"/>
          <ac:picMkLst>
            <pc:docMk/>
            <pc:sldMk cId="663307345" sldId="286"/>
            <ac:picMk id="7" creationId="{8A2B8A05-A899-4C5F-9FCA-B905EE635EAB}"/>
          </ac:picMkLst>
        </pc:picChg>
        <pc:picChg chg="del">
          <ac:chgData name="Fabien Michel" userId="b9f62fe49439765e" providerId="LiveId" clId="{524DC9AB-5403-449F-B470-50E2990A423E}" dt="2018-07-01T14:29:00.301" v="2433" actId="478"/>
          <ac:picMkLst>
            <pc:docMk/>
            <pc:sldMk cId="663307345" sldId="286"/>
            <ac:picMk id="8" creationId="{AF07EEE5-E8DE-4133-BFB6-981EF7EDF86A}"/>
          </ac:picMkLst>
        </pc:picChg>
        <pc:picChg chg="add del mod">
          <ac:chgData name="Fabien Michel" userId="b9f62fe49439765e" providerId="LiveId" clId="{524DC9AB-5403-449F-B470-50E2990A423E}" dt="2018-07-01T14:31:23.465" v="2493" actId="478"/>
          <ac:picMkLst>
            <pc:docMk/>
            <pc:sldMk cId="663307345" sldId="286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9:47:43.845" v="4166" actId="20577"/>
        <pc:sldMkLst>
          <pc:docMk/>
          <pc:sldMk cId="586576742" sldId="287"/>
        </pc:sldMkLst>
        <pc:spChg chg="mod">
          <ac:chgData name="Fabien Michel" userId="b9f62fe49439765e" providerId="LiveId" clId="{524DC9AB-5403-449F-B470-50E2990A423E}" dt="2018-07-01T19:47:43.845" v="4166" actId="20577"/>
          <ac:spMkLst>
            <pc:docMk/>
            <pc:sldMk cId="586576742" sldId="287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31:14.218" v="2491" actId="478"/>
          <ac:spMkLst>
            <pc:docMk/>
            <pc:sldMk cId="586576742" sldId="287"/>
            <ac:spMk id="5" creationId="{61F39AB9-78DD-4768-B713-72654159870A}"/>
          </ac:spMkLst>
        </pc:spChg>
        <pc:spChg chg="ord">
          <ac:chgData name="Fabien Michel" userId="b9f62fe49439765e" providerId="LiveId" clId="{524DC9AB-5403-449F-B470-50E2990A423E}" dt="2018-07-01T14:31:00.103" v="2478" actId="167"/>
          <ac:spMkLst>
            <pc:docMk/>
            <pc:sldMk cId="586576742" sldId="287"/>
            <ac:spMk id="9" creationId="{6713C60C-351D-4EE8-82C5-C87C5BF9DAD9}"/>
          </ac:spMkLst>
        </pc:spChg>
        <pc:picChg chg="del">
          <ac:chgData name="Fabien Michel" userId="b9f62fe49439765e" providerId="LiveId" clId="{524DC9AB-5403-449F-B470-50E2990A423E}" dt="2018-07-01T14:30:33.584" v="2447" actId="478"/>
          <ac:picMkLst>
            <pc:docMk/>
            <pc:sldMk cId="586576742" sldId="287"/>
            <ac:picMk id="7" creationId="{8A2B8A05-A899-4C5F-9FCA-B905EE635EAB}"/>
          </ac:picMkLst>
        </pc:picChg>
        <pc:picChg chg="add mod">
          <ac:chgData name="Fabien Michel" userId="b9f62fe49439765e" providerId="LiveId" clId="{524DC9AB-5403-449F-B470-50E2990A423E}" dt="2018-07-01T15:17:56.055" v="3992" actId="1076"/>
          <ac:picMkLst>
            <pc:docMk/>
            <pc:sldMk cId="586576742" sldId="287"/>
            <ac:picMk id="11" creationId="{B82CD529-B625-4B18-B43F-B92354E31608}"/>
          </ac:picMkLst>
        </pc:picChg>
        <pc:picChg chg="mod ord">
          <ac:chgData name="Fabien Michel" userId="b9f62fe49439765e" providerId="LiveId" clId="{524DC9AB-5403-449F-B470-50E2990A423E}" dt="2018-07-01T15:17:52.557" v="3990" actId="1076"/>
          <ac:picMkLst>
            <pc:docMk/>
            <pc:sldMk cId="586576742" sldId="287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4:32:46.057" v="2509" actId="167"/>
        <pc:sldMkLst>
          <pc:docMk/>
          <pc:sldMk cId="1177786882" sldId="288"/>
        </pc:sldMkLst>
        <pc:spChg chg="mod">
          <ac:chgData name="Fabien Michel" userId="b9f62fe49439765e" providerId="LiveId" clId="{524DC9AB-5403-449F-B470-50E2990A423E}" dt="2018-07-01T14:32:17.242" v="2500" actId="167"/>
          <ac:spMkLst>
            <pc:docMk/>
            <pc:sldMk cId="1177786882" sldId="288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32:34.012" v="2505" actId="478"/>
          <ac:spMkLst>
            <pc:docMk/>
            <pc:sldMk cId="1177786882" sldId="288"/>
            <ac:spMk id="5" creationId="{7D75A847-0198-40FB-B2D3-3671ED712138}"/>
          </ac:spMkLst>
        </pc:spChg>
        <pc:picChg chg="del">
          <ac:chgData name="Fabien Michel" userId="b9f62fe49439765e" providerId="LiveId" clId="{524DC9AB-5403-449F-B470-50E2990A423E}" dt="2018-07-01T14:32:19.205" v="2501" actId="478"/>
          <ac:picMkLst>
            <pc:docMk/>
            <pc:sldMk cId="1177786882" sldId="288"/>
            <ac:picMk id="7" creationId="{8A2B8A05-A899-4C5F-9FCA-B905EE635EAB}"/>
          </ac:picMkLst>
        </pc:picChg>
        <pc:picChg chg="add mod ord">
          <ac:chgData name="Fabien Michel" userId="b9f62fe49439765e" providerId="LiveId" clId="{524DC9AB-5403-449F-B470-50E2990A423E}" dt="2018-07-01T14:32:46.057" v="2509" actId="167"/>
          <ac:picMkLst>
            <pc:docMk/>
            <pc:sldMk cId="1177786882" sldId="288"/>
            <ac:picMk id="11" creationId="{81539944-92B3-40C4-93ED-FAD263DA494E}"/>
          </ac:picMkLst>
        </pc:picChg>
        <pc:picChg chg="del">
          <ac:chgData name="Fabien Michel" userId="b9f62fe49439765e" providerId="LiveId" clId="{524DC9AB-5403-449F-B470-50E2990A423E}" dt="2018-07-01T14:32:22.485" v="2502" actId="478"/>
          <ac:picMkLst>
            <pc:docMk/>
            <pc:sldMk cId="1177786882" sldId="288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4:34:11.536" v="2522" actId="1076"/>
        <pc:sldMkLst>
          <pc:docMk/>
          <pc:sldMk cId="2350759161" sldId="289"/>
        </pc:sldMkLst>
        <pc:spChg chg="del mod">
          <ac:chgData name="Fabien Michel" userId="b9f62fe49439765e" providerId="LiveId" clId="{524DC9AB-5403-449F-B470-50E2990A423E}" dt="2018-07-01T14:33:22.665" v="2512" actId="1076"/>
          <ac:spMkLst>
            <pc:docMk/>
            <pc:sldMk cId="2350759161" sldId="289"/>
            <ac:spMk id="3" creationId="{8BC272E5-5D67-4D77-A418-FEC6766B6575}"/>
          </ac:spMkLst>
        </pc:spChg>
        <pc:picChg chg="add mod ord">
          <ac:chgData name="Fabien Michel" userId="b9f62fe49439765e" providerId="LiveId" clId="{524DC9AB-5403-449F-B470-50E2990A423E}" dt="2018-07-01T14:33:39.547" v="2516" actId="1076"/>
          <ac:picMkLst>
            <pc:docMk/>
            <pc:sldMk cId="2350759161" sldId="289"/>
            <ac:picMk id="6" creationId="{737D3132-9D46-45A0-9B47-0633190E7907}"/>
          </ac:picMkLst>
        </pc:picChg>
        <pc:picChg chg="add mod">
          <ac:chgData name="Fabien Michel" userId="b9f62fe49439765e" providerId="LiveId" clId="{524DC9AB-5403-449F-B470-50E2990A423E}" dt="2018-07-01T14:34:11.536" v="2522" actId="1076"/>
          <ac:picMkLst>
            <pc:docMk/>
            <pc:sldMk cId="2350759161" sldId="289"/>
            <ac:picMk id="8" creationId="{8EDBC101-58C9-4246-A4FC-4E295A3BC42D}"/>
          </ac:picMkLst>
        </pc:picChg>
      </pc:sldChg>
      <pc:sldChg chg="addSp modSp add ord">
        <pc:chgData name="Fabien Michel" userId="b9f62fe49439765e" providerId="LiveId" clId="{524DC9AB-5403-449F-B470-50E2990A423E}" dt="2018-07-01T19:46:22.427" v="4130" actId="20577"/>
        <pc:sldMkLst>
          <pc:docMk/>
          <pc:sldMk cId="2022121248" sldId="290"/>
        </pc:sldMkLst>
        <pc:spChg chg="mod">
          <ac:chgData name="Fabien Michel" userId="b9f62fe49439765e" providerId="LiveId" clId="{524DC9AB-5403-449F-B470-50E2990A423E}" dt="2018-07-01T19:46:22.427" v="4130" actId="20577"/>
          <ac:spMkLst>
            <pc:docMk/>
            <pc:sldMk cId="2022121248" sldId="290"/>
            <ac:spMk id="2" creationId="{47815AB0-564E-4251-9F90-37096E089380}"/>
          </ac:spMkLst>
        </pc:spChg>
        <pc:picChg chg="add mod ord">
          <ac:chgData name="Fabien Michel" userId="b9f62fe49439765e" providerId="LiveId" clId="{524DC9AB-5403-449F-B470-50E2990A423E}" dt="2018-07-01T15:17:23.196" v="3987" actId="1076"/>
          <ac:picMkLst>
            <pc:docMk/>
            <pc:sldMk cId="2022121248" sldId="290"/>
            <ac:picMk id="3" creationId="{3719D367-4E1C-4482-9890-EFF9AD3870C0}"/>
          </ac:picMkLst>
        </pc:picChg>
        <pc:picChg chg="mod">
          <ac:chgData name="Fabien Michel" userId="b9f62fe49439765e" providerId="LiveId" clId="{524DC9AB-5403-449F-B470-50E2990A423E}" dt="2018-07-01T15:17:24.939" v="3988" actId="1076"/>
          <ac:picMkLst>
            <pc:docMk/>
            <pc:sldMk cId="2022121248" sldId="290"/>
            <ac:picMk id="8" creationId="{AF07EEE5-E8DE-4133-BFB6-981EF7EDF86A}"/>
          </ac:picMkLst>
        </pc:picChg>
      </pc:sldChg>
      <pc:sldChg chg="add ord">
        <pc:chgData name="Fabien Michel" userId="b9f62fe49439765e" providerId="LiveId" clId="{524DC9AB-5403-449F-B470-50E2990A423E}" dt="2018-07-01T19:40:32.309" v="4076" actId="20577"/>
        <pc:sldMkLst>
          <pc:docMk/>
          <pc:sldMk cId="2421575352" sldId="291"/>
        </pc:sldMkLst>
      </pc:sldChg>
      <pc:sldChg chg="addSp delSp modSp add">
        <pc:chgData name="Fabien Michel" userId="b9f62fe49439765e" providerId="LiveId" clId="{524DC9AB-5403-449F-B470-50E2990A423E}" dt="2018-07-01T14:48:12.501" v="3192" actId="14100"/>
        <pc:sldMkLst>
          <pc:docMk/>
          <pc:sldMk cId="1562970594" sldId="292"/>
        </pc:sldMkLst>
        <pc:spChg chg="mod">
          <ac:chgData name="Fabien Michel" userId="b9f62fe49439765e" providerId="LiveId" clId="{524DC9AB-5403-449F-B470-50E2990A423E}" dt="2018-07-01T14:47:22.278" v="3175" actId="20577"/>
          <ac:spMkLst>
            <pc:docMk/>
            <pc:sldMk cId="1562970594" sldId="292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47:39.864" v="3178" actId="14100"/>
          <ac:spMkLst>
            <pc:docMk/>
            <pc:sldMk cId="1562970594" sldId="292"/>
            <ac:spMk id="5" creationId="{D34487D6-C948-494C-890F-ECC8554CA8D8}"/>
          </ac:spMkLst>
        </pc:spChg>
        <pc:picChg chg="del">
          <ac:chgData name="Fabien Michel" userId="b9f62fe49439765e" providerId="LiveId" clId="{524DC9AB-5403-449F-B470-50E2990A423E}" dt="2018-07-01T14:47:25.989" v="3177" actId="478"/>
          <ac:picMkLst>
            <pc:docMk/>
            <pc:sldMk cId="1562970594" sldId="292"/>
            <ac:picMk id="6" creationId="{737D3132-9D46-45A0-9B47-0633190E7907}"/>
          </ac:picMkLst>
        </pc:picChg>
        <pc:picChg chg="del">
          <ac:chgData name="Fabien Michel" userId="b9f62fe49439765e" providerId="LiveId" clId="{524DC9AB-5403-449F-B470-50E2990A423E}" dt="2018-07-01T14:47:24.463" v="3176" actId="478"/>
          <ac:picMkLst>
            <pc:docMk/>
            <pc:sldMk cId="1562970594" sldId="292"/>
            <ac:picMk id="8" creationId="{8EDBC101-58C9-4246-A4FC-4E295A3BC42D}"/>
          </ac:picMkLst>
        </pc:picChg>
        <pc:picChg chg="add mod">
          <ac:chgData name="Fabien Michel" userId="b9f62fe49439765e" providerId="LiveId" clId="{524DC9AB-5403-449F-B470-50E2990A423E}" dt="2018-07-01T14:48:12.501" v="3192" actId="14100"/>
          <ac:picMkLst>
            <pc:docMk/>
            <pc:sldMk cId="1562970594" sldId="292"/>
            <ac:picMk id="11" creationId="{6260F134-1115-4FBD-9B61-902A598D97E9}"/>
          </ac:picMkLst>
        </pc:picChg>
        <pc:picChg chg="add mod">
          <ac:chgData name="Fabien Michel" userId="b9f62fe49439765e" providerId="LiveId" clId="{524DC9AB-5403-449F-B470-50E2990A423E}" dt="2018-07-01T14:47:59.620" v="3189" actId="14100"/>
          <ac:picMkLst>
            <pc:docMk/>
            <pc:sldMk cId="1562970594" sldId="292"/>
            <ac:picMk id="13" creationId="{F0558385-5D9A-4606-A074-015CF295779B}"/>
          </ac:picMkLst>
        </pc:picChg>
        <pc:picChg chg="add mod">
          <ac:chgData name="Fabien Michel" userId="b9f62fe49439765e" providerId="LiveId" clId="{524DC9AB-5403-449F-B470-50E2990A423E}" dt="2018-07-01T14:47:54.022" v="3187" actId="1076"/>
          <ac:picMkLst>
            <pc:docMk/>
            <pc:sldMk cId="1562970594" sldId="292"/>
            <ac:picMk id="15" creationId="{5C06BEB4-5E8E-40F4-A9B4-48E41D01C32E}"/>
          </ac:picMkLst>
        </pc:picChg>
      </pc:sldChg>
      <pc:sldChg chg="modSp add">
        <pc:chgData name="Fabien Michel" userId="b9f62fe49439765e" providerId="LiveId" clId="{524DC9AB-5403-449F-B470-50E2990A423E}" dt="2018-07-01T14:51:03.439" v="3228" actId="6549"/>
        <pc:sldMkLst>
          <pc:docMk/>
          <pc:sldMk cId="742840956" sldId="293"/>
        </pc:sldMkLst>
        <pc:spChg chg="mod">
          <ac:chgData name="Fabien Michel" userId="b9f62fe49439765e" providerId="LiveId" clId="{524DC9AB-5403-449F-B470-50E2990A423E}" dt="2018-07-01T14:51:03.439" v="3228" actId="6549"/>
          <ac:spMkLst>
            <pc:docMk/>
            <pc:sldMk cId="742840956" sldId="293"/>
            <ac:spMk id="2" creationId="{47815AB0-564E-4251-9F90-37096E089380}"/>
          </ac:spMkLst>
        </pc:spChg>
      </pc:sldChg>
      <pc:sldChg chg="modSp add">
        <pc:chgData name="Fabien Michel" userId="b9f62fe49439765e" providerId="LiveId" clId="{524DC9AB-5403-449F-B470-50E2990A423E}" dt="2018-07-01T14:53:56.021" v="3378" actId="20577"/>
        <pc:sldMkLst>
          <pc:docMk/>
          <pc:sldMk cId="2871201901" sldId="294"/>
        </pc:sldMkLst>
        <pc:spChg chg="mod">
          <ac:chgData name="Fabien Michel" userId="b9f62fe49439765e" providerId="LiveId" clId="{524DC9AB-5403-449F-B470-50E2990A423E}" dt="2018-07-01T14:51:24.428" v="3252" actId="20577"/>
          <ac:spMkLst>
            <pc:docMk/>
            <pc:sldMk cId="2871201901" sldId="29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4:53:56.021" v="3378" actId="20577"/>
          <ac:spMkLst>
            <pc:docMk/>
            <pc:sldMk cId="2871201901" sldId="294"/>
            <ac:spMk id="14" creationId="{53BBF1E3-7137-44EF-8552-752435CF823B}"/>
          </ac:spMkLst>
        </pc:spChg>
      </pc:sldChg>
      <pc:sldChg chg="modSp add">
        <pc:chgData name="Fabien Michel" userId="b9f62fe49439765e" providerId="LiveId" clId="{524DC9AB-5403-449F-B470-50E2990A423E}" dt="2018-07-01T14:57:01.216" v="3427" actId="20577"/>
        <pc:sldMkLst>
          <pc:docMk/>
          <pc:sldMk cId="872722936" sldId="295"/>
        </pc:sldMkLst>
        <pc:spChg chg="mod">
          <ac:chgData name="Fabien Michel" userId="b9f62fe49439765e" providerId="LiveId" clId="{524DC9AB-5403-449F-B470-50E2990A423E}" dt="2018-07-01T14:57:01.216" v="3427" actId="20577"/>
          <ac:spMkLst>
            <pc:docMk/>
            <pc:sldMk cId="872722936" sldId="295"/>
            <ac:spMk id="2" creationId="{47815AB0-564E-4251-9F90-37096E089380}"/>
          </ac:spMkLst>
        </pc:spChg>
      </pc:sldChg>
      <pc:sldChg chg="modSp add ord">
        <pc:chgData name="Fabien Michel" userId="b9f62fe49439765e" providerId="LiveId" clId="{524DC9AB-5403-449F-B470-50E2990A423E}" dt="2018-07-01T19:48:20.692" v="4168" actId="20577"/>
        <pc:sldMkLst>
          <pc:docMk/>
          <pc:sldMk cId="3864932937" sldId="296"/>
        </pc:sldMkLst>
        <pc:spChg chg="mod">
          <ac:chgData name="Fabien Michel" userId="b9f62fe49439765e" providerId="LiveId" clId="{524DC9AB-5403-449F-B470-50E2990A423E}" dt="2018-07-01T15:00:50.451" v="3591" actId="313"/>
          <ac:spMkLst>
            <pc:docMk/>
            <pc:sldMk cId="3864932937" sldId="296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8:20.692" v="4168" actId="20577"/>
          <ac:spMkLst>
            <pc:docMk/>
            <pc:sldMk cId="3864932937" sldId="296"/>
            <ac:spMk id="14" creationId="{53BBF1E3-7137-44EF-8552-752435CF823B}"/>
          </ac:spMkLst>
        </pc:spChg>
      </pc:sldChg>
      <pc:sldChg chg="modSp add">
        <pc:chgData name="Fabien Michel" userId="b9f62fe49439765e" providerId="LiveId" clId="{524DC9AB-5403-449F-B470-50E2990A423E}" dt="2018-07-01T19:57:52.132" v="4642" actId="20577"/>
        <pc:sldMkLst>
          <pc:docMk/>
          <pc:sldMk cId="3310849035" sldId="297"/>
        </pc:sldMkLst>
        <pc:spChg chg="mod">
          <ac:chgData name="Fabien Michel" userId="b9f62fe49439765e" providerId="LiveId" clId="{524DC9AB-5403-449F-B470-50E2990A423E}" dt="2018-07-01T19:57:52.132" v="4642" actId="20577"/>
          <ac:spMkLst>
            <pc:docMk/>
            <pc:sldMk cId="3310849035" sldId="297"/>
            <ac:spMk id="2" creationId="{47815AB0-564E-4251-9F90-37096E089380}"/>
          </ac:spMkLst>
        </pc:spChg>
      </pc:sldChg>
      <pc:sldChg chg="addSp delSp modSp add">
        <pc:chgData name="Fabien Michel" userId="b9f62fe49439765e" providerId="LiveId" clId="{524DC9AB-5403-449F-B470-50E2990A423E}" dt="2018-07-01T19:51:12.470" v="4224" actId="1076"/>
        <pc:sldMkLst>
          <pc:docMk/>
          <pc:sldMk cId="788060265" sldId="298"/>
        </pc:sldMkLst>
        <pc:spChg chg="mod">
          <ac:chgData name="Fabien Michel" userId="b9f62fe49439765e" providerId="LiveId" clId="{524DC9AB-5403-449F-B470-50E2990A423E}" dt="2018-07-01T19:49:01.772" v="4191" actId="20577"/>
          <ac:spMkLst>
            <pc:docMk/>
            <pc:sldMk cId="788060265" sldId="298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9:10.514" v="4219" actId="5793"/>
          <ac:spMkLst>
            <pc:docMk/>
            <pc:sldMk cId="788060265" sldId="298"/>
            <ac:spMk id="3" creationId="{8BC272E5-5D67-4D77-A418-FEC6766B6575}"/>
          </ac:spMkLst>
        </pc:spChg>
        <pc:picChg chg="del">
          <ac:chgData name="Fabien Michel" userId="b9f62fe49439765e" providerId="LiveId" clId="{524DC9AB-5403-449F-B470-50E2990A423E}" dt="2018-07-01T19:49:05.066" v="4192" actId="478"/>
          <ac:picMkLst>
            <pc:docMk/>
            <pc:sldMk cId="788060265" sldId="298"/>
            <ac:picMk id="5" creationId="{E3893C2E-6078-4261-AD07-5A00E9436E51}"/>
          </ac:picMkLst>
        </pc:picChg>
        <pc:picChg chg="add mod">
          <ac:chgData name="Fabien Michel" userId="b9f62fe49439765e" providerId="LiveId" clId="{524DC9AB-5403-449F-B470-50E2990A423E}" dt="2018-07-01T19:51:12.470" v="4224" actId="1076"/>
          <ac:picMkLst>
            <pc:docMk/>
            <pc:sldMk cId="788060265" sldId="298"/>
            <ac:picMk id="7" creationId="{A1E41BD2-5E58-4076-9C4D-ADB4A6A4A6C4}"/>
          </ac:picMkLst>
        </pc:picChg>
      </pc:sldChg>
      <pc:sldChg chg="modSp add del">
        <pc:chgData name="Fabien Michel" userId="b9f62fe49439765e" providerId="LiveId" clId="{524DC9AB-5403-449F-B470-50E2990A423E}" dt="2018-07-01T15:12:03.029" v="3920" actId="2696"/>
        <pc:sldMkLst>
          <pc:docMk/>
          <pc:sldMk cId="1108913809" sldId="298"/>
        </pc:sldMkLst>
        <pc:spChg chg="mod">
          <ac:chgData name="Fabien Michel" userId="b9f62fe49439765e" providerId="LiveId" clId="{524DC9AB-5403-449F-B470-50E2990A423E}" dt="2018-07-01T15:11:59.793" v="3919" actId="20577"/>
          <ac:spMkLst>
            <pc:docMk/>
            <pc:sldMk cId="1108913809" sldId="298"/>
            <ac:spMk id="2" creationId="{47815AB0-564E-4251-9F90-37096E089380}"/>
          </ac:spMkLst>
        </pc:spChg>
      </pc:sldChg>
      <pc:sldChg chg="modSp add">
        <pc:chgData name="Fabien Michel" userId="b9f62fe49439765e" providerId="LiveId" clId="{524DC9AB-5403-449F-B470-50E2990A423E}" dt="2018-07-01T19:51:57.974" v="4231" actId="20577"/>
        <pc:sldMkLst>
          <pc:docMk/>
          <pc:sldMk cId="3098529370" sldId="299"/>
        </pc:sldMkLst>
        <pc:spChg chg="mod">
          <ac:chgData name="Fabien Michel" userId="b9f62fe49439765e" providerId="LiveId" clId="{524DC9AB-5403-449F-B470-50E2990A423E}" dt="2018-07-01T19:51:53.745" v="4230" actId="20577"/>
          <ac:spMkLst>
            <pc:docMk/>
            <pc:sldMk cId="3098529370" sldId="29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51:57.974" v="4231" actId="20577"/>
          <ac:spMkLst>
            <pc:docMk/>
            <pc:sldMk cId="3098529370" sldId="299"/>
            <ac:spMk id="3" creationId="{8BC272E5-5D67-4D77-A418-FEC6766B657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6D271-1252-6543-886B-69BF0646B6C8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13E75-AF17-2B46-B1AE-74B77FE968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56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64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07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5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5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99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42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18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4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40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39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83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566F-140C-4ACE-BD2F-ADDEA7AD68A7}" type="datetimeFigureOut">
              <a:rPr lang="fr-FR" smtClean="0"/>
              <a:t>02/07/2019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2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C776FA-A201-994A-9DFB-7282FA4F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66" y="0"/>
            <a:ext cx="7667351" cy="4373754"/>
          </a:xfrm>
          <a:prstGeom prst="rect">
            <a:avLst/>
          </a:prstGeom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-147782" y="-1468582"/>
            <a:ext cx="9291782" cy="8326582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5EE8D7B9-B191-4DEB-9E61-D6D3A5886D9F}"/>
              </a:ext>
            </a:extLst>
          </p:cNvPr>
          <p:cNvSpPr/>
          <p:nvPr/>
        </p:nvSpPr>
        <p:spPr>
          <a:xfrm rot="10800000">
            <a:off x="4964422" y="3112655"/>
            <a:ext cx="4179578" cy="374534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0E4364-E8A1-48CF-887B-6C7817C5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81" y="3277300"/>
            <a:ext cx="3119438" cy="6666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DC3C01D-C840-4D47-9068-87F62348F4F0}"/>
              </a:ext>
            </a:extLst>
          </p:cNvPr>
          <p:cNvSpPr txBox="1"/>
          <p:nvPr/>
        </p:nvSpPr>
        <p:spPr>
          <a:xfrm>
            <a:off x="101600" y="2892249"/>
            <a:ext cx="4470400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Comment le </a:t>
            </a:r>
            <a:r>
              <a:rPr lang="fr-FR" sz="2800" b="1" dirty="0" err="1">
                <a:solidFill>
                  <a:schemeClr val="bg1"/>
                </a:solidFill>
              </a:rPr>
              <a:t>système</a:t>
            </a:r>
            <a:r>
              <a:rPr lang="fr-FR" sz="2800" b="1">
                <a:solidFill>
                  <a:schemeClr val="bg1"/>
                </a:solidFill>
              </a:rPr>
              <a:t> de recommandation de </a:t>
            </a:r>
            <a:r>
              <a:rPr lang="fr-FR" sz="2800" b="1" err="1">
                <a:solidFill>
                  <a:schemeClr val="bg1"/>
                </a:solidFill>
              </a:rPr>
              <a:t>Netflix</a:t>
            </a:r>
            <a:r>
              <a:rPr lang="fr-FR" sz="2800" b="1">
                <a:solidFill>
                  <a:schemeClr val="bg1"/>
                </a:solidFill>
              </a:rPr>
              <a:t> a rendu accros ses utilisateurs ? 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C2E18D-67E2-4A0F-A0B6-47357F00EA56}"/>
              </a:ext>
            </a:extLst>
          </p:cNvPr>
          <p:cNvSpPr txBox="1"/>
          <p:nvPr/>
        </p:nvSpPr>
        <p:spPr>
          <a:xfrm>
            <a:off x="-43934" y="5657671"/>
            <a:ext cx="625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+mj-lt"/>
              </a:rPr>
              <a:t>Auteur :</a:t>
            </a:r>
            <a:r>
              <a:rPr lang="fr-FR" b="1">
                <a:solidFill>
                  <a:schemeClr val="bg1"/>
                </a:solidFill>
                <a:latin typeface="+mj-lt"/>
              </a:rPr>
              <a:t> MICHEL Fabien</a:t>
            </a:r>
          </a:p>
          <a:p>
            <a:r>
              <a:rPr lang="fr-FR" u="sng">
                <a:solidFill>
                  <a:schemeClr val="bg1"/>
                </a:solidFill>
                <a:latin typeface="+mj-lt"/>
              </a:rPr>
              <a:t>Tuteurs entreprise :</a:t>
            </a:r>
            <a:r>
              <a:rPr lang="fr-FR" b="1">
                <a:solidFill>
                  <a:schemeClr val="bg1"/>
                </a:solidFill>
                <a:latin typeface="+mj-lt"/>
              </a:rPr>
              <a:t> Samuel MICHAUD</a:t>
            </a:r>
          </a:p>
          <a:p>
            <a:r>
              <a:rPr lang="fr-FR" u="sng">
                <a:solidFill>
                  <a:schemeClr val="bg1"/>
                </a:solidFill>
                <a:latin typeface="+mj-lt"/>
              </a:rPr>
              <a:t>Tuteur université :</a:t>
            </a:r>
            <a:r>
              <a:rPr lang="fr-FR" b="1">
                <a:solidFill>
                  <a:schemeClr val="bg1"/>
                </a:solidFill>
                <a:latin typeface="+mj-lt"/>
              </a:rPr>
              <a:t> Lom </a:t>
            </a:r>
            <a:r>
              <a:rPr lang="fr-FR" b="1" err="1">
                <a:solidFill>
                  <a:schemeClr val="bg1"/>
                </a:solidFill>
                <a:latin typeface="+mj-lt"/>
              </a:rPr>
              <a:t>messan</a:t>
            </a:r>
            <a:r>
              <a:rPr lang="fr-FR" b="1">
                <a:solidFill>
                  <a:schemeClr val="bg1"/>
                </a:solidFill>
                <a:latin typeface="+mj-lt"/>
              </a:rPr>
              <a:t> HILLAH</a:t>
            </a:r>
          </a:p>
          <a:p>
            <a:r>
              <a:rPr lang="fr-FR" b="1">
                <a:solidFill>
                  <a:schemeClr val="bg1"/>
                </a:solidFill>
                <a:latin typeface="+mj-lt"/>
              </a:rPr>
              <a:t>M2 MIAGE Classique 2018/2019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40869A-42D4-E748-881D-AF8C1EBEF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18" y="4394650"/>
            <a:ext cx="177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68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Introduction et généralités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66432BAB-6954-D040-90FA-97116E4B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7085"/>
            <a:ext cx="7886700" cy="4351338"/>
          </a:xfrm>
        </p:spPr>
        <p:txBody>
          <a:bodyPr>
            <a:normAutofit fontScale="70000" lnSpcReduction="20000"/>
          </a:bodyPr>
          <a:lstStyle/>
          <a:p>
            <a:r>
              <a:rPr lang="fr-FR" b="1" u="sng" dirty="0">
                <a:solidFill>
                  <a:srgbClr val="C00000"/>
                </a:solidFill>
              </a:rPr>
              <a:t>Définition :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dirty="0"/>
              <a:t>un filtrage de l’information afin de </a:t>
            </a:r>
            <a:r>
              <a:rPr lang="fr-FR" dirty="0" err="1"/>
              <a:t>présenter</a:t>
            </a:r>
            <a:r>
              <a:rPr lang="fr-FR" dirty="0"/>
              <a:t> à un utilisateur des </a:t>
            </a:r>
            <a:r>
              <a:rPr lang="fr-FR" dirty="0" err="1"/>
              <a:t>éléments</a:t>
            </a:r>
            <a:r>
              <a:rPr lang="fr-FR" dirty="0"/>
              <a:t> qui sont susceptibles de l’</a:t>
            </a:r>
            <a:r>
              <a:rPr lang="fr-FR" dirty="0" err="1"/>
              <a:t>intéresser</a:t>
            </a:r>
            <a:r>
              <a:rPr lang="fr-FR" dirty="0"/>
              <a:t>.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u="sng" dirty="0">
                <a:solidFill>
                  <a:srgbClr val="C00000"/>
                </a:solidFill>
              </a:rPr>
              <a:t>Objectif :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dirty="0"/>
              <a:t>Comprendre l’importance de la recommandation. </a:t>
            </a:r>
          </a:p>
          <a:p>
            <a:endParaRPr lang="fr-FR" dirty="0"/>
          </a:p>
          <a:p>
            <a:r>
              <a:rPr lang="fr-FR" b="1" u="sng" dirty="0">
                <a:solidFill>
                  <a:srgbClr val="C00000"/>
                </a:solidFill>
              </a:rPr>
              <a:t>Contexte :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dirty="0"/>
              <a:t>L’explosion de la recommandation dans notre quotidien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u="sng" dirty="0">
                <a:solidFill>
                  <a:srgbClr val="C00000"/>
                </a:solidFill>
              </a:rPr>
              <a:t>Pourquoi </a:t>
            </a:r>
            <a:r>
              <a:rPr lang="fr-FR" b="1" u="sng" dirty="0" err="1">
                <a:solidFill>
                  <a:srgbClr val="C00000"/>
                </a:solidFill>
              </a:rPr>
              <a:t>netflix</a:t>
            </a:r>
            <a:r>
              <a:rPr lang="fr-FR" b="1" u="sng" dirty="0">
                <a:solidFill>
                  <a:srgbClr val="C00000"/>
                </a:solidFill>
              </a:rPr>
              <a:t> ? </a:t>
            </a:r>
            <a:r>
              <a:rPr lang="fr-FR" dirty="0"/>
              <a:t>80% du contenu consommé par les utilisateurs est issu d’une recommandation.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62A0-2C84-1745-A6AA-FEAF4415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7" y="3607514"/>
            <a:ext cx="3823332" cy="13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age15image40188752">
            <a:extLst>
              <a:ext uri="{FF2B5EF4-FFF2-40B4-BE49-F238E27FC236}">
                <a16:creationId xmlns:a16="http://schemas.microsoft.com/office/drawing/2014/main" id="{5D8B854D-7EAF-4A42-8C8A-A7F07E86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2310882"/>
            <a:ext cx="6968977" cy="278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collaboratif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537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page16image40228128">
            <a:extLst>
              <a:ext uri="{FF2B5EF4-FFF2-40B4-BE49-F238E27FC236}">
                <a16:creationId xmlns:a16="http://schemas.microsoft.com/office/drawing/2014/main" id="{AE60C084-918D-744F-93D0-354E5376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2340774"/>
            <a:ext cx="6499625" cy="27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basé sur le contenu </a:t>
            </a:r>
          </a:p>
          <a:p>
            <a:endParaRPr lang="fr-FR" dirty="0">
              <a:latin typeface="+mj-lt"/>
            </a:endParaRP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591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page17image40113440">
            <a:extLst>
              <a:ext uri="{FF2B5EF4-FFF2-40B4-BE49-F238E27FC236}">
                <a16:creationId xmlns:a16="http://schemas.microsoft.com/office/drawing/2014/main" id="{95B06C8D-B0A4-B84D-9763-4317424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48" y="2247779"/>
            <a:ext cx="5302099" cy="307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hybride</a:t>
            </a:r>
            <a:r>
              <a:rPr lang="fr-FR" dirty="0">
                <a:latin typeface="+mj-lt"/>
              </a:rPr>
              <a:t> 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115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0998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contraintes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E9836B8-1674-544B-A1F7-98F3E6D62365}"/>
              </a:ext>
            </a:extLst>
          </p:cNvPr>
          <p:cNvSpPr txBox="1">
            <a:spLocks/>
          </p:cNvSpPr>
          <p:nvPr/>
        </p:nvSpPr>
        <p:spPr>
          <a:xfrm>
            <a:off x="757901" y="155575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C00000"/>
                </a:solidFill>
                <a:latin typeface="+mj-lt"/>
              </a:rPr>
              <a:t>User cold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start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endParaRPr lang="fr-FR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 Item cold start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 Quality 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Diversity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Trust </a:t>
            </a:r>
            <a:endParaRPr lang="fr-FR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55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L’analyse des utilisateurs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C50F93-91F8-AC45-BDC8-1D7D30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110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latin typeface="+mj-lt"/>
              </a:rPr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La navigation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précise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combien de temps l’utilisateur met à trouver un contenu et par quel moyen (strates, </a:t>
            </a:r>
            <a:r>
              <a:rPr lang="fr-FR" dirty="0" err="1">
                <a:latin typeface="+mj-lt"/>
              </a:rPr>
              <a:t>catégories</a:t>
            </a:r>
            <a:r>
              <a:rPr lang="fr-FR" dirty="0">
                <a:latin typeface="+mj-lt"/>
              </a:rPr>
              <a:t>,...).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La temps de lecture d’un contenu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contenu regardé en entier, à moitié ou partiellement.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La notion de temps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en fonction de la </a:t>
            </a:r>
            <a:r>
              <a:rPr lang="fr-FR" dirty="0" err="1">
                <a:latin typeface="+mj-lt"/>
              </a:rPr>
              <a:t>période</a:t>
            </a:r>
            <a:r>
              <a:rPr lang="fr-FR" dirty="0">
                <a:latin typeface="+mj-lt"/>
              </a:rPr>
              <a:t> de l’</a:t>
            </a:r>
            <a:r>
              <a:rPr lang="fr-FR" dirty="0" err="1">
                <a:latin typeface="+mj-lt"/>
              </a:rPr>
              <a:t>année</a:t>
            </a:r>
            <a:r>
              <a:rPr lang="fr-FR" dirty="0">
                <a:latin typeface="+mj-lt"/>
              </a:rPr>
              <a:t>, en fonction de l’heure,…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 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L’avis donné par l’utilisateur.</a:t>
            </a:r>
            <a:endParaRPr lang="fr-FR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4145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L’importance de la recommandation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C50F93-91F8-AC45-BDC8-1D7D30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110"/>
            <a:ext cx="7886700" cy="4351338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+mj-lt"/>
              </a:rPr>
              <a:t>80% </a:t>
            </a:r>
            <a:r>
              <a:rPr lang="fr-FR" dirty="0">
                <a:latin typeface="+mj-lt"/>
              </a:rPr>
              <a:t>du contenu consommé est issu de la recommandation 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 Six algorithmes présents sur la page d’accueil 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Des vignettes différentes pour chaque utilisateur</a:t>
            </a:r>
            <a:endParaRPr lang="fr-FR" dirty="0">
              <a:effectLst/>
              <a:latin typeface="+mj-lt"/>
            </a:endParaRPr>
          </a:p>
        </p:txBody>
      </p:sp>
      <p:pic>
        <p:nvPicPr>
          <p:cNvPr id="9217" name="Picture 1" descr="page24image52172272">
            <a:extLst>
              <a:ext uri="{FF2B5EF4-FFF2-40B4-BE49-F238E27FC236}">
                <a16:creationId xmlns:a16="http://schemas.microsoft.com/office/drawing/2014/main" id="{660C740B-271F-AB4D-B765-F509580C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69" y="4208444"/>
            <a:ext cx="4040656" cy="236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87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Etat de l’art sur le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Prize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3008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prize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3D90668-3A4D-FC42-A100-4D8BE387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Lancé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2006 </a:t>
            </a:r>
            <a:r>
              <a:rPr lang="fr-FR" dirty="0">
                <a:latin typeface="+mj-lt"/>
              </a:rPr>
              <a:t>et </a:t>
            </a:r>
            <a:r>
              <a:rPr lang="en-US" dirty="0" err="1">
                <a:latin typeface="+mj-lt"/>
              </a:rPr>
              <a:t>terminé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2009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fr-FR" dirty="0">
                <a:latin typeface="+mj-lt"/>
              </a:rPr>
              <a:t>Un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million de dollars </a:t>
            </a:r>
            <a:r>
              <a:rPr lang="fr-FR" dirty="0">
                <a:latin typeface="+mj-lt"/>
              </a:rPr>
              <a:t>pour l’équipe gagnante</a:t>
            </a:r>
            <a:endParaRPr lang="en-US" i="1" u="sng" dirty="0">
              <a:latin typeface="+mj-lt"/>
            </a:endParaRPr>
          </a:p>
          <a:p>
            <a:pPr marL="0" indent="0">
              <a:buNone/>
            </a:pPr>
            <a:endParaRPr lang="en-US" b="1" i="1" u="sng" dirty="0">
              <a:latin typeface="+mj-lt"/>
            </a:endParaRPr>
          </a:p>
          <a:p>
            <a:pPr marL="0" indent="0">
              <a:buNone/>
            </a:pPr>
            <a:r>
              <a:rPr lang="en-US" b="1" i="1" u="sng" dirty="0">
                <a:latin typeface="+mj-lt"/>
              </a:rPr>
              <a:t>But :</a:t>
            </a:r>
            <a:r>
              <a:rPr lang="en-US" b="1" dirty="0">
                <a:latin typeface="+mj-lt"/>
              </a:rPr>
              <a:t> 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Améliorer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son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approche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et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sa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recommandation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endParaRPr lang="en-US" b="1" u="sng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 b="1" u="sng" dirty="0">
                <a:latin typeface="+mj-lt"/>
              </a:rPr>
              <a:t>Condition :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Une</a:t>
            </a:r>
            <a:r>
              <a:rPr lang="en-US" b="1" dirty="0">
                <a:latin typeface="+mj-lt"/>
              </a:rPr>
              <a:t> </a:t>
            </a:r>
            <a:r>
              <a:rPr lang="fr-FR" dirty="0">
                <a:solidFill>
                  <a:srgbClr val="C00000"/>
                </a:solidFill>
              </a:rPr>
              <a:t>erreur de </a:t>
            </a:r>
            <a:r>
              <a:rPr lang="fr-FR" dirty="0" err="1">
                <a:solidFill>
                  <a:srgbClr val="C00000"/>
                </a:solidFill>
              </a:rPr>
              <a:t>prédiction</a:t>
            </a:r>
            <a:r>
              <a:rPr lang="fr-FR" dirty="0"/>
              <a:t> </a:t>
            </a:r>
            <a:r>
              <a:rPr lang="en-US" dirty="0" err="1">
                <a:latin typeface="+mj-lt"/>
              </a:rPr>
              <a:t>inférieure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celle</a:t>
            </a:r>
            <a:r>
              <a:rPr lang="en-US" dirty="0">
                <a:latin typeface="+mj-lt"/>
              </a:rPr>
              <a:t> de Netflix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304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>
                <a:solidFill>
                  <a:srgbClr val="C00000"/>
                </a:solidFill>
              </a:rPr>
              <a:t>Cadre général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Présentation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de mon stage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314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page31image40232704">
            <a:extLst>
              <a:ext uri="{FF2B5EF4-FFF2-40B4-BE49-F238E27FC236}">
                <a16:creationId xmlns:a16="http://schemas.microsoft.com/office/drawing/2014/main" id="{596BECDB-9D65-9B4E-A6ED-3CA8FE6A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55" y="2008224"/>
            <a:ext cx="5509733" cy="41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>
                <a:solidFill>
                  <a:srgbClr val="C00000"/>
                </a:solidFill>
              </a:rPr>
              <a:t>BellKor’s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Pragmatic</a:t>
            </a:r>
            <a:r>
              <a:rPr lang="fr-FR" b="1" dirty="0">
                <a:solidFill>
                  <a:srgbClr val="C00000"/>
                </a:solidFill>
              </a:rPr>
              <a:t> Chaos :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1A665BD2-1ACF-964C-B49B-91F9D5866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Combinaison de plusieurs équipes </a:t>
            </a:r>
          </a:p>
          <a:p>
            <a:endParaRPr lang="fr-FR" dirty="0">
              <a:latin typeface="+mj-lt"/>
            </a:endParaRPr>
          </a:p>
          <a:p>
            <a:r>
              <a:rPr lang="fr-FR" dirty="0" err="1">
                <a:latin typeface="+mj-lt"/>
              </a:rPr>
              <a:t>Aggrégat</a:t>
            </a:r>
            <a:r>
              <a:rPr lang="fr-FR" dirty="0">
                <a:latin typeface="+mj-lt"/>
              </a:rPr>
              <a:t> de plusieurs algorithmes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Solution autour de 3 axes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35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Critique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C3C20CD5-0450-0F4D-9930-6149EDA3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Données du concours mal </a:t>
            </a:r>
            <a:r>
              <a:rPr lang="fr-FR" dirty="0" err="1">
                <a:solidFill>
                  <a:srgbClr val="C00000"/>
                </a:solidFill>
              </a:rPr>
              <a:t>anonymisées</a:t>
            </a:r>
            <a:r>
              <a:rPr lang="fr-FR" dirty="0"/>
              <a:t> </a:t>
            </a:r>
            <a:r>
              <a:rPr lang="fr-FR" dirty="0">
                <a:latin typeface="+mj-lt"/>
              </a:rPr>
              <a:t>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La solution gagnante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non implémentée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solidFill>
                  <a:srgbClr val="C00000"/>
                </a:solidFill>
                <a:latin typeface="+mj-lt"/>
              </a:rPr>
              <a:t>Mais mise en avant de la pertinence de certain algorithmes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574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Mon apport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j-lt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49601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données</a:t>
            </a:r>
          </a:p>
        </p:txBody>
      </p:sp>
      <p:pic>
        <p:nvPicPr>
          <p:cNvPr id="1025" name="Picture 1" descr="page34image40186048">
            <a:extLst>
              <a:ext uri="{FF2B5EF4-FFF2-40B4-BE49-F238E27FC236}">
                <a16:creationId xmlns:a16="http://schemas.microsoft.com/office/drawing/2014/main" id="{8E257437-B210-494D-A3FE-83E0E8978E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1" y="2124655"/>
            <a:ext cx="8966965" cy="2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5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prédiction attendue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8C7B7761-085E-D14D-A42A-F80B7C564B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09654"/>
            <a:ext cx="7886700" cy="787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+mj-lt"/>
              </a:rPr>
              <a:t>But :</a:t>
            </a:r>
            <a:r>
              <a:rPr lang="en-US" b="1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Prédire</a:t>
            </a:r>
            <a:r>
              <a:rPr lang="en-US" dirty="0">
                <a:latin typeface="+mj-lt"/>
              </a:rPr>
              <a:t> la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note</a:t>
            </a:r>
            <a:r>
              <a:rPr lang="en-US" dirty="0">
                <a:latin typeface="+mj-lt"/>
              </a:rPr>
              <a:t> de Fabien pour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movie25</a:t>
            </a: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C8117F45-743B-2F4D-903A-040B16A67052}"/>
              </a:ext>
            </a:extLst>
          </p:cNvPr>
          <p:cNvSpPr txBox="1">
            <a:spLocks/>
          </p:cNvSpPr>
          <p:nvPr/>
        </p:nvSpPr>
        <p:spPr>
          <a:xfrm>
            <a:off x="628650" y="4612335"/>
            <a:ext cx="7886700" cy="787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err="1">
                <a:solidFill>
                  <a:srgbClr val="C00000"/>
                </a:solidFill>
                <a:latin typeface="+mj-lt"/>
              </a:rPr>
              <a:t>Résultat</a:t>
            </a:r>
            <a:r>
              <a:rPr lang="en-US" b="1" u="sng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u="sng" dirty="0" err="1">
                <a:solidFill>
                  <a:srgbClr val="C00000"/>
                </a:solidFill>
                <a:latin typeface="+mj-lt"/>
              </a:rPr>
              <a:t>attendu</a:t>
            </a:r>
            <a:r>
              <a:rPr lang="en-US" b="1" u="sng" dirty="0">
                <a:solidFill>
                  <a:srgbClr val="C00000"/>
                </a:solidFill>
                <a:latin typeface="+mj-lt"/>
              </a:rPr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j-lt"/>
              </a:rPr>
              <a:t>Avec un note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similaire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Marjolaine</a:t>
            </a:r>
            <a:endParaRPr lang="fr-FR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2" name="Picture 1" descr="page34image40186048">
            <a:extLst>
              <a:ext uri="{FF2B5EF4-FFF2-40B4-BE49-F238E27FC236}">
                <a16:creationId xmlns:a16="http://schemas.microsoft.com/office/drawing/2014/main" id="{8D582BFE-3E49-744B-904B-0C5D9274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7" y="2211323"/>
            <a:ext cx="8966965" cy="2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38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Méthodologie</a:t>
            </a:r>
          </a:p>
        </p:txBody>
      </p:sp>
      <p:pic>
        <p:nvPicPr>
          <p:cNvPr id="2049" name="Picture 1" descr="page36image40186880">
            <a:extLst>
              <a:ext uri="{FF2B5EF4-FFF2-40B4-BE49-F238E27FC236}">
                <a16:creationId xmlns:a16="http://schemas.microsoft.com/office/drawing/2014/main" id="{6B3CD16B-65F0-F244-92D0-91DBA227B8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3277"/>
            <a:ext cx="9030190" cy="191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7B3928B7-F72D-7544-A779-68538992665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La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recherche des plus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proches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voisins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: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Tout les </a:t>
            </a:r>
            <a:r>
              <a:rPr lang="en-US" dirty="0" err="1">
                <a:latin typeface="+mj-lt"/>
              </a:rPr>
              <a:t>voisins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ont</a:t>
            </a:r>
            <a:r>
              <a:rPr lang="en-US" dirty="0">
                <a:latin typeface="+mj-lt"/>
              </a:rPr>
              <a:t> la </a:t>
            </a:r>
            <a:r>
              <a:rPr lang="en-US" dirty="0" err="1">
                <a:latin typeface="+mj-lt"/>
              </a:rPr>
              <a:t>même</a:t>
            </a:r>
            <a:r>
              <a:rPr lang="en-US" dirty="0">
                <a:latin typeface="+mj-lt"/>
              </a:rPr>
              <a:t> distance 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351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Méthodologie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B3928B7-F72D-7544-A779-68538992665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Le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classement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selon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le type de film</a:t>
            </a: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:</a:t>
            </a:r>
          </a:p>
          <a:p>
            <a:pPr marL="0" indent="0" algn="ctr">
              <a:buNone/>
            </a:pPr>
            <a:r>
              <a:rPr lang="en-US" dirty="0" err="1">
                <a:latin typeface="+mj-lt"/>
              </a:rPr>
              <a:t>Marjolaine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la plus </a:t>
            </a:r>
            <a:r>
              <a:rPr lang="en-US" dirty="0" err="1">
                <a:latin typeface="+mj-lt"/>
              </a:rPr>
              <a:t>proche</a:t>
            </a:r>
            <a:endParaRPr lang="fr-FR" dirty="0">
              <a:latin typeface="+mj-lt"/>
            </a:endParaRPr>
          </a:p>
        </p:txBody>
      </p:sp>
      <p:pic>
        <p:nvPicPr>
          <p:cNvPr id="3074" name="Picture 2" descr="page36image40179600">
            <a:extLst>
              <a:ext uri="{FF2B5EF4-FFF2-40B4-BE49-F238E27FC236}">
                <a16:creationId xmlns:a16="http://schemas.microsoft.com/office/drawing/2014/main" id="{2D23F6AA-C0D2-0B49-885A-EB59C531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87" y="2526714"/>
            <a:ext cx="8778627" cy="187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2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Prédiction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(</a:t>
            </a:r>
            <a:r>
              <a:rPr lang="en-US" b="1" dirty="0" err="1">
                <a:latin typeface="+mj-lt"/>
              </a:rPr>
              <a:t>selon</a:t>
            </a:r>
            <a:r>
              <a:rPr lang="en-US" b="1" dirty="0">
                <a:latin typeface="+mj-lt"/>
              </a:rPr>
              <a:t> un delta):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La prediction pour le film 25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4 </a:t>
            </a:r>
            <a:endParaRPr lang="fr-FR" b="1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90DE7-BCA7-2140-BEFB-436049C971F6}"/>
              </a:ext>
            </a:extLst>
          </p:cNvPr>
          <p:cNvSpPr/>
          <p:nvPr/>
        </p:nvSpPr>
        <p:spPr>
          <a:xfrm>
            <a:off x="628650" y="2575337"/>
            <a:ext cx="81794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LMMono12"/>
              </a:rPr>
              <a:t>Predict</a:t>
            </a:r>
            <a:r>
              <a:rPr lang="fr-FR" dirty="0">
                <a:latin typeface="LMMono12"/>
              </a:rPr>
              <a:t> for Fabien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-------------------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[0, 3, 4, 5, 0, 0, 0, 0, 0, 0, 0, 0, 0, 0, 0, 0, 0, 0, 0, 3, 0, 0, 0, 0, 4] new rating : 4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[’Movie25’, ’2015’, ’</a:t>
            </a:r>
            <a:r>
              <a:rPr lang="fr-FR" dirty="0" err="1">
                <a:latin typeface="LMMono12"/>
              </a:rPr>
              <a:t>Jurassic</a:t>
            </a:r>
            <a:r>
              <a:rPr lang="fr-FR" dirty="0">
                <a:latin typeface="LMMono12"/>
              </a:rPr>
              <a:t> World’, ’Science-Fiction’]</a:t>
            </a:r>
          </a:p>
          <a:p>
            <a:r>
              <a:rPr lang="fr-FR" dirty="0">
                <a:latin typeface="LMMono12"/>
              </a:rPr>
              <a:t> -------------------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943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Évaluation de mon apport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2CA4827F-95CB-5D45-B026-C5DF23AEF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1520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Évaluation de mon apport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AA771BE-3B22-374C-ACAF-EE5E98192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Un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résultat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cohérent</a:t>
            </a:r>
            <a:r>
              <a:rPr lang="en-US" dirty="0">
                <a:latin typeface="+mj-lt"/>
              </a:rPr>
              <a:t> avec </a:t>
            </a:r>
            <a:r>
              <a:rPr lang="en-US" dirty="0" err="1">
                <a:latin typeface="+mj-lt"/>
              </a:rPr>
              <a:t>l’attendu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comparaison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impossible </a:t>
            </a:r>
            <a:r>
              <a:rPr lang="en-US" dirty="0">
                <a:latin typeface="+mj-lt"/>
              </a:rPr>
              <a:t>avec </a:t>
            </a:r>
            <a:r>
              <a:rPr lang="en-US" dirty="0" err="1">
                <a:latin typeface="+mj-lt"/>
              </a:rPr>
              <a:t>l’equipe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gagnante</a:t>
            </a:r>
            <a:endParaRPr lang="en-US" dirty="0">
              <a:latin typeface="+mj-lt"/>
            </a:endParaRP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compléxité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dirty="0">
                <a:latin typeface="+mj-lt"/>
              </a:rPr>
              <a:t>supplémentaire</a:t>
            </a:r>
          </a:p>
          <a:p>
            <a:endParaRPr lang="fr-FR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solution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efficace</a:t>
            </a:r>
            <a:r>
              <a:rPr lang="fr-FR" dirty="0">
                <a:latin typeface="+mj-lt"/>
              </a:rPr>
              <a:t> dans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peu de cas.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15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Présentation de </a:t>
            </a:r>
            <a:r>
              <a:rPr lang="fr-FR" b="1" dirty="0" err="1">
                <a:solidFill>
                  <a:srgbClr val="C00000"/>
                </a:solidFill>
              </a:rPr>
              <a:t>myCANAL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service de live, replay, SVOD et bien plus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Disponible sur </a:t>
            </a:r>
            <a:r>
              <a:rPr lang="fr-FR" dirty="0"/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PC/Mac, iOS, Android Apple TV, Android TV, Xbox et Chromecast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ambition internationale 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81B211-CC87-9944-91D7-91432132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615" y="3675188"/>
            <a:ext cx="4448095" cy="23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Évolutions de mon apport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378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Évolutions de mon apport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77C8AB6-586E-CF4E-8ED1-392E62DA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L’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amélioration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de 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fiabilité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dirty="0" err="1">
                <a:latin typeface="+mj-lt"/>
              </a:rPr>
              <a:t>L’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amélioration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 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qualité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des </a:t>
            </a:r>
            <a:r>
              <a:rPr lang="en-US" dirty="0" err="1">
                <a:latin typeface="+mj-lt"/>
              </a:rPr>
              <a:t>algorithmes</a:t>
            </a:r>
            <a:endParaRPr lang="en-US" dirty="0">
              <a:latin typeface="+mj-lt"/>
            </a:endParaRP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Application sur 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différents modèles</a:t>
            </a:r>
          </a:p>
          <a:p>
            <a:endParaRPr lang="fr-FR" b="1" dirty="0">
              <a:solidFill>
                <a:srgbClr val="C00000"/>
              </a:solidFill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Couplé à différents algorithmes  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035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Bilan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E228FADD-36EB-8846-AB24-B0A5C8667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947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Bilan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D0B3EA02-B184-B04C-854F-41D8562B8D6D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+mj-lt"/>
              </a:rPr>
              <a:t>Recommandations </a:t>
            </a:r>
            <a:r>
              <a:rPr lang="fr-FR" dirty="0" err="1">
                <a:latin typeface="+mj-lt"/>
              </a:rPr>
              <a:t>déja</a:t>
            </a:r>
            <a:r>
              <a:rPr lang="fr-FR" dirty="0">
                <a:latin typeface="+mj-lt"/>
              </a:rPr>
              <a:t>̀ </a:t>
            </a:r>
            <a:r>
              <a:rPr lang="fr-FR" dirty="0" err="1">
                <a:latin typeface="+mj-lt"/>
              </a:rPr>
              <a:t>extrêmement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présentes</a:t>
            </a:r>
            <a:r>
              <a:rPr lang="fr-FR" dirty="0">
                <a:latin typeface="+mj-lt"/>
              </a:rPr>
              <a:t> dans notre quotidien.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Netflix : 80% </a:t>
            </a:r>
            <a:r>
              <a:rPr lang="en-US" dirty="0">
                <a:latin typeface="+mj-lt"/>
              </a:rPr>
              <a:t>du </a:t>
            </a:r>
            <a:r>
              <a:rPr lang="en-US" dirty="0" err="1">
                <a:latin typeface="+mj-lt"/>
              </a:rPr>
              <a:t>contenu</a:t>
            </a:r>
            <a:r>
              <a:rPr lang="en-US" dirty="0">
                <a:latin typeface="+mj-lt"/>
              </a:rPr>
              <a:t> consommé </a:t>
            </a:r>
            <a:r>
              <a:rPr lang="en-US" dirty="0" err="1">
                <a:latin typeface="+mj-lt"/>
              </a:rPr>
              <a:t>issu</a:t>
            </a:r>
            <a:r>
              <a:rPr lang="en-US" dirty="0">
                <a:latin typeface="+mj-lt"/>
              </a:rPr>
              <a:t> de la </a:t>
            </a:r>
            <a:r>
              <a:rPr lang="en-US" dirty="0" err="1">
                <a:latin typeface="+mj-lt"/>
              </a:rPr>
              <a:t>recommandation</a:t>
            </a:r>
            <a:r>
              <a:rPr lang="en-US" dirty="0">
                <a:latin typeface="+mj-lt"/>
              </a:rPr>
              <a:t>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recommandation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poussée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l’extrême</a:t>
            </a:r>
            <a:r>
              <a:rPr lang="en-US" dirty="0">
                <a:latin typeface="+mj-lt"/>
              </a:rPr>
              <a:t> 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627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13" y="433965"/>
            <a:ext cx="7886700" cy="1325563"/>
          </a:xfrm>
        </p:spPr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Mon équipe : </a:t>
            </a:r>
            <a:r>
              <a:rPr lang="fr-FR" b="1" err="1">
                <a:solidFill>
                  <a:srgbClr val="C00000"/>
                </a:solidFill>
              </a:rPr>
              <a:t>MyCANAL</a:t>
            </a:r>
            <a:r>
              <a:rPr lang="fr-FR" b="1">
                <a:solidFill>
                  <a:srgbClr val="C00000"/>
                </a:solidFill>
              </a:rPr>
              <a:t> WEB</a:t>
            </a:r>
          </a:p>
        </p:txBody>
      </p:sp>
      <p:grpSp>
        <p:nvGrpSpPr>
          <p:cNvPr id="11" name="Group 34">
            <a:extLst>
              <a:ext uri="{FF2B5EF4-FFF2-40B4-BE49-F238E27FC236}">
                <a16:creationId xmlns:a16="http://schemas.microsoft.com/office/drawing/2014/main" id="{CC1D145C-168B-EB4C-AA88-9CBFACAE5393}"/>
              </a:ext>
            </a:extLst>
          </p:cNvPr>
          <p:cNvGrpSpPr/>
          <p:nvPr/>
        </p:nvGrpSpPr>
        <p:grpSpPr>
          <a:xfrm>
            <a:off x="2788307" y="2367443"/>
            <a:ext cx="3415064" cy="3086100"/>
            <a:chOff x="3819291" y="1898154"/>
            <a:chExt cx="4553419" cy="4114800"/>
          </a:xfrm>
        </p:grpSpPr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CF4D3939-0DB2-2046-8FFC-277E423CE940}"/>
                </a:ext>
              </a:extLst>
            </p:cNvPr>
            <p:cNvSpPr/>
            <p:nvPr/>
          </p:nvSpPr>
          <p:spPr>
            <a:xfrm>
              <a:off x="3819291" y="1898154"/>
              <a:ext cx="4553419" cy="411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144" extrusionOk="0">
                  <a:moveTo>
                    <a:pt x="20524" y="1907"/>
                  </a:moveTo>
                  <a:cubicBezTo>
                    <a:pt x="19794" y="272"/>
                    <a:pt x="18007" y="-330"/>
                    <a:pt x="16604" y="554"/>
                  </a:cubicBezTo>
                  <a:cubicBezTo>
                    <a:pt x="15890" y="1005"/>
                    <a:pt x="15416" y="1750"/>
                    <a:pt x="15236" y="2580"/>
                  </a:cubicBezTo>
                  <a:cubicBezTo>
                    <a:pt x="15222" y="2648"/>
                    <a:pt x="15209" y="2713"/>
                    <a:pt x="15198" y="2780"/>
                  </a:cubicBezTo>
                  <a:lnTo>
                    <a:pt x="15191" y="2831"/>
                  </a:lnTo>
                  <a:cubicBezTo>
                    <a:pt x="15156" y="3056"/>
                    <a:pt x="15107" y="3278"/>
                    <a:pt x="15029" y="3486"/>
                  </a:cubicBezTo>
                  <a:cubicBezTo>
                    <a:pt x="14793" y="4117"/>
                    <a:pt x="14378" y="4666"/>
                    <a:pt x="13806" y="5025"/>
                  </a:cubicBezTo>
                  <a:cubicBezTo>
                    <a:pt x="13522" y="5202"/>
                    <a:pt x="13225" y="5321"/>
                    <a:pt x="12923" y="5380"/>
                  </a:cubicBezTo>
                  <a:cubicBezTo>
                    <a:pt x="12398" y="5484"/>
                    <a:pt x="11863" y="5376"/>
                    <a:pt x="11367" y="5158"/>
                  </a:cubicBezTo>
                  <a:cubicBezTo>
                    <a:pt x="11038" y="5015"/>
                    <a:pt x="10681" y="4937"/>
                    <a:pt x="10307" y="4943"/>
                  </a:cubicBezTo>
                  <a:cubicBezTo>
                    <a:pt x="9865" y="4949"/>
                    <a:pt x="9451" y="5072"/>
                    <a:pt x="9081" y="5280"/>
                  </a:cubicBezTo>
                  <a:cubicBezTo>
                    <a:pt x="8396" y="5468"/>
                    <a:pt x="7650" y="5372"/>
                    <a:pt x="6993" y="4943"/>
                  </a:cubicBezTo>
                  <a:cubicBezTo>
                    <a:pt x="6426" y="4574"/>
                    <a:pt x="6016" y="4017"/>
                    <a:pt x="5789" y="3384"/>
                  </a:cubicBezTo>
                  <a:cubicBezTo>
                    <a:pt x="5713" y="3174"/>
                    <a:pt x="5667" y="2950"/>
                    <a:pt x="5637" y="2725"/>
                  </a:cubicBezTo>
                  <a:lnTo>
                    <a:pt x="5629" y="2674"/>
                  </a:lnTo>
                  <a:cubicBezTo>
                    <a:pt x="5620" y="2607"/>
                    <a:pt x="5608" y="2539"/>
                    <a:pt x="5595" y="2472"/>
                  </a:cubicBezTo>
                  <a:cubicBezTo>
                    <a:pt x="5417" y="1595"/>
                    <a:pt x="4910" y="803"/>
                    <a:pt x="4135" y="350"/>
                  </a:cubicBezTo>
                  <a:cubicBezTo>
                    <a:pt x="2853" y="-397"/>
                    <a:pt x="1233" y="89"/>
                    <a:pt x="453" y="1452"/>
                  </a:cubicBezTo>
                  <a:cubicBezTo>
                    <a:pt x="-428" y="2990"/>
                    <a:pt x="20" y="5025"/>
                    <a:pt x="1411" y="5933"/>
                  </a:cubicBezTo>
                  <a:cubicBezTo>
                    <a:pt x="2119" y="6394"/>
                    <a:pt x="2931" y="6474"/>
                    <a:pt x="3657" y="6225"/>
                  </a:cubicBezTo>
                  <a:cubicBezTo>
                    <a:pt x="3716" y="6204"/>
                    <a:pt x="3774" y="6184"/>
                    <a:pt x="3830" y="6160"/>
                  </a:cubicBezTo>
                  <a:lnTo>
                    <a:pt x="3873" y="6141"/>
                  </a:lnTo>
                  <a:cubicBezTo>
                    <a:pt x="4062" y="6062"/>
                    <a:pt x="4258" y="5994"/>
                    <a:pt x="4458" y="5964"/>
                  </a:cubicBezTo>
                  <a:cubicBezTo>
                    <a:pt x="5061" y="5872"/>
                    <a:pt x="5693" y="5994"/>
                    <a:pt x="6259" y="6366"/>
                  </a:cubicBezTo>
                  <a:cubicBezTo>
                    <a:pt x="6873" y="6766"/>
                    <a:pt x="7300" y="7384"/>
                    <a:pt x="7514" y="8082"/>
                  </a:cubicBezTo>
                  <a:cubicBezTo>
                    <a:pt x="7514" y="8110"/>
                    <a:pt x="7510" y="8139"/>
                    <a:pt x="7510" y="8167"/>
                  </a:cubicBezTo>
                  <a:cubicBezTo>
                    <a:pt x="7521" y="9165"/>
                    <a:pt x="7941" y="10051"/>
                    <a:pt x="8587" y="10624"/>
                  </a:cubicBezTo>
                  <a:cubicBezTo>
                    <a:pt x="8889" y="10892"/>
                    <a:pt x="9148" y="11218"/>
                    <a:pt x="9328" y="11598"/>
                  </a:cubicBezTo>
                  <a:cubicBezTo>
                    <a:pt x="9531" y="12028"/>
                    <a:pt x="9649" y="12520"/>
                    <a:pt x="9657" y="13041"/>
                  </a:cubicBezTo>
                  <a:cubicBezTo>
                    <a:pt x="9667" y="13920"/>
                    <a:pt x="9357" y="14722"/>
                    <a:pt x="8850" y="15306"/>
                  </a:cubicBezTo>
                  <a:cubicBezTo>
                    <a:pt x="8805" y="15359"/>
                    <a:pt x="8752" y="15406"/>
                    <a:pt x="8702" y="15450"/>
                  </a:cubicBezTo>
                  <a:cubicBezTo>
                    <a:pt x="8676" y="15473"/>
                    <a:pt x="8649" y="15497"/>
                    <a:pt x="8623" y="15520"/>
                  </a:cubicBezTo>
                  <a:cubicBezTo>
                    <a:pt x="8576" y="15565"/>
                    <a:pt x="8533" y="15610"/>
                    <a:pt x="8487" y="15657"/>
                  </a:cubicBezTo>
                  <a:cubicBezTo>
                    <a:pt x="7908" y="16279"/>
                    <a:pt x="7563" y="17173"/>
                    <a:pt x="7616" y="18154"/>
                  </a:cubicBezTo>
                  <a:cubicBezTo>
                    <a:pt x="7703" y="19773"/>
                    <a:pt x="8905" y="21089"/>
                    <a:pt x="10347" y="21142"/>
                  </a:cubicBezTo>
                  <a:cubicBezTo>
                    <a:pt x="11973" y="21203"/>
                    <a:pt x="13297" y="19726"/>
                    <a:pt x="13277" y="17918"/>
                  </a:cubicBezTo>
                  <a:cubicBezTo>
                    <a:pt x="13266" y="16997"/>
                    <a:pt x="12909" y="16173"/>
                    <a:pt x="12348" y="15601"/>
                  </a:cubicBezTo>
                  <a:cubicBezTo>
                    <a:pt x="12302" y="15557"/>
                    <a:pt x="12257" y="15512"/>
                    <a:pt x="12210" y="15469"/>
                  </a:cubicBezTo>
                  <a:cubicBezTo>
                    <a:pt x="12184" y="15446"/>
                    <a:pt x="12157" y="15424"/>
                    <a:pt x="12130" y="15402"/>
                  </a:cubicBezTo>
                  <a:cubicBezTo>
                    <a:pt x="12077" y="15357"/>
                    <a:pt x="12024" y="15312"/>
                    <a:pt x="11977" y="15261"/>
                  </a:cubicBezTo>
                  <a:cubicBezTo>
                    <a:pt x="11456" y="14691"/>
                    <a:pt x="11129" y="13900"/>
                    <a:pt x="11120" y="13020"/>
                  </a:cubicBezTo>
                  <a:cubicBezTo>
                    <a:pt x="11116" y="12657"/>
                    <a:pt x="11167" y="12308"/>
                    <a:pt x="11264" y="11981"/>
                  </a:cubicBezTo>
                  <a:cubicBezTo>
                    <a:pt x="11431" y="11416"/>
                    <a:pt x="11770" y="10941"/>
                    <a:pt x="12173" y="10555"/>
                  </a:cubicBezTo>
                  <a:cubicBezTo>
                    <a:pt x="12671" y="10082"/>
                    <a:pt x="13019" y="9420"/>
                    <a:pt x="13134" y="8672"/>
                  </a:cubicBezTo>
                  <a:cubicBezTo>
                    <a:pt x="13154" y="8537"/>
                    <a:pt x="13172" y="8400"/>
                    <a:pt x="13208" y="8270"/>
                  </a:cubicBezTo>
                  <a:cubicBezTo>
                    <a:pt x="13419" y="7527"/>
                    <a:pt x="13869" y="6868"/>
                    <a:pt x="14521" y="6455"/>
                  </a:cubicBezTo>
                  <a:cubicBezTo>
                    <a:pt x="15204" y="6025"/>
                    <a:pt x="15979" y="5947"/>
                    <a:pt x="16678" y="6170"/>
                  </a:cubicBezTo>
                  <a:cubicBezTo>
                    <a:pt x="16742" y="6190"/>
                    <a:pt x="16803" y="6219"/>
                    <a:pt x="16863" y="6247"/>
                  </a:cubicBezTo>
                  <a:cubicBezTo>
                    <a:pt x="16894" y="6262"/>
                    <a:pt x="16925" y="6276"/>
                    <a:pt x="16956" y="6290"/>
                  </a:cubicBezTo>
                  <a:cubicBezTo>
                    <a:pt x="17012" y="6315"/>
                    <a:pt x="17070" y="6337"/>
                    <a:pt x="17128" y="6357"/>
                  </a:cubicBezTo>
                  <a:cubicBezTo>
                    <a:pt x="17891" y="6633"/>
                    <a:pt x="18755" y="6545"/>
                    <a:pt x="19498" y="6025"/>
                  </a:cubicBezTo>
                  <a:cubicBezTo>
                    <a:pt x="20718" y="5172"/>
                    <a:pt x="21172" y="3356"/>
                    <a:pt x="20524" y="19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  <a:effectLst>
              <a:innerShdw blurRad="63500" dist="508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A9C529AF-E2B7-5A41-912C-C8D982E3084B}"/>
                </a:ext>
              </a:extLst>
            </p:cNvPr>
            <p:cNvSpPr/>
            <p:nvPr/>
          </p:nvSpPr>
          <p:spPr>
            <a:xfrm>
              <a:off x="3898719" y="1977582"/>
              <a:ext cx="1080185" cy="1080187"/>
            </a:xfrm>
            <a:prstGeom prst="ellipse">
              <a:avLst/>
            </a:prstGeom>
            <a:solidFill>
              <a:srgbClr val="F39B13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1E9BD82C-B21A-0345-A9B7-483B89C12B69}"/>
                </a:ext>
              </a:extLst>
            </p:cNvPr>
            <p:cNvSpPr/>
            <p:nvPr/>
          </p:nvSpPr>
          <p:spPr>
            <a:xfrm>
              <a:off x="5555907" y="4840493"/>
              <a:ext cx="1080185" cy="1080187"/>
            </a:xfrm>
            <a:prstGeom prst="ellipse">
              <a:avLst/>
            </a:prstGeom>
            <a:solidFill>
              <a:srgbClr val="4B2C50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37728ED2-221A-1B48-B61C-A3D7F59BFD43}"/>
                </a:ext>
              </a:extLst>
            </p:cNvPr>
            <p:cNvSpPr/>
            <p:nvPr/>
          </p:nvSpPr>
          <p:spPr>
            <a:xfrm>
              <a:off x="7201994" y="2008026"/>
              <a:ext cx="1080185" cy="1080187"/>
            </a:xfrm>
            <a:prstGeom prst="ellipse">
              <a:avLst/>
            </a:prstGeom>
            <a:solidFill>
              <a:srgbClr val="1D927D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B2367-D19D-3849-8407-B33DD066AB77}"/>
              </a:ext>
            </a:extLst>
          </p:cNvPr>
          <p:cNvSpPr/>
          <p:nvPr/>
        </p:nvSpPr>
        <p:spPr>
          <a:xfrm>
            <a:off x="906038" y="2427014"/>
            <a:ext cx="1452001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cap="all" noProof="1">
                <a:solidFill>
                  <a:schemeClr val="accent4"/>
                </a:solidFill>
              </a:rPr>
              <a:t>Pole design</a:t>
            </a:r>
            <a:endParaRPr lang="en-US" b="1" cap="all">
              <a:solidFill>
                <a:schemeClr val="accent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EC10DA-7D9D-DC45-9F80-8C71718977FA}"/>
              </a:ext>
            </a:extLst>
          </p:cNvPr>
          <p:cNvSpPr/>
          <p:nvPr/>
        </p:nvSpPr>
        <p:spPr>
          <a:xfrm>
            <a:off x="3645520" y="5582964"/>
            <a:ext cx="165718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cap="all" noProof="1">
                <a:solidFill>
                  <a:schemeClr val="accent6"/>
                </a:solidFill>
              </a:rPr>
              <a:t>Pole produit</a:t>
            </a:r>
            <a:endParaRPr lang="en-US" b="1" cap="all">
              <a:solidFill>
                <a:schemeClr val="accent6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E2AF08-5308-B948-916E-6FE95CB00DDC}"/>
              </a:ext>
            </a:extLst>
          </p:cNvPr>
          <p:cNvSpPr/>
          <p:nvPr/>
        </p:nvSpPr>
        <p:spPr>
          <a:xfrm>
            <a:off x="5227180" y="1905778"/>
            <a:ext cx="2984214" cy="461665"/>
          </a:xfrm>
          <a:prstGeom prst="rect">
            <a:avLst/>
          </a:prstGeom>
        </p:spPr>
        <p:txBody>
          <a:bodyPr wrap="none" lIns="0" rIns="0" anchor="b">
            <a:spAutoFit/>
          </a:bodyPr>
          <a:lstStyle/>
          <a:p>
            <a:pPr algn="r"/>
            <a:r>
              <a:rPr lang="en-US" sz="2400" b="1" cap="all" noProof="1">
                <a:solidFill>
                  <a:schemeClr val="accent6"/>
                </a:solidFill>
              </a:rPr>
              <a:t>Pole développement</a:t>
            </a:r>
            <a:endParaRPr lang="en-US" sz="2400" b="1" cap="all">
              <a:solidFill>
                <a:schemeClr val="accent6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D6883E-DB57-BC44-BE6D-C4284EE7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17" y="3260785"/>
            <a:ext cx="1687816" cy="499593"/>
          </a:xfrm>
          <a:prstGeom prst="rect">
            <a:avLst/>
          </a:prstGeom>
        </p:spPr>
      </p:pic>
      <p:pic>
        <p:nvPicPr>
          <p:cNvPr id="20" name="Graphic 5" descr="Users">
            <a:extLst>
              <a:ext uri="{FF2B5EF4-FFF2-40B4-BE49-F238E27FC236}">
                <a16:creationId xmlns:a16="http://schemas.microsoft.com/office/drawing/2014/main" id="{0A1D0092-E86A-0441-913A-4BB270D8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006" y="4706866"/>
            <a:ext cx="520211" cy="520211"/>
          </a:xfrm>
          <a:prstGeom prst="rect">
            <a:avLst/>
          </a:prstGeom>
        </p:spPr>
      </p:pic>
      <p:pic>
        <p:nvPicPr>
          <p:cNvPr id="21" name="Graphic 8" descr="Puzzle">
            <a:extLst>
              <a:ext uri="{FF2B5EF4-FFF2-40B4-BE49-F238E27FC236}">
                <a16:creationId xmlns:a16="http://schemas.microsoft.com/office/drawing/2014/main" id="{D0D6AFC7-C479-8A4C-B926-C69EE34F6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9473" y="2554008"/>
            <a:ext cx="520211" cy="5202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D60159-111D-A846-B2B2-72CBB00E0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842" y="2459371"/>
            <a:ext cx="644210" cy="6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Présentation de mon travail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Product Owner (</a:t>
            </a:r>
            <a:r>
              <a:rPr lang="en-US" dirty="0" err="1">
                <a:latin typeface="+mj-lt"/>
              </a:rPr>
              <a:t>scrumban</a:t>
            </a:r>
            <a:r>
              <a:rPr lang="en-US" dirty="0">
                <a:latin typeface="+mj-lt"/>
              </a:rPr>
              <a:t>)</a:t>
            </a:r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80B7B4-D9B6-F242-B888-27279C82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5054"/>
            <a:ext cx="7326217" cy="20126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1202AC-D751-BF4F-8183-B3C36727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92" y="4299202"/>
            <a:ext cx="3510731" cy="20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1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Présentation de mon travail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366E278-6567-9647-887D-465225AE92EE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+mj-lt"/>
              </a:rPr>
              <a:t>L’acquisition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F6A73D0-8A73-6846-8A91-09BD6D0F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2570057"/>
            <a:ext cx="6921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C00000"/>
                </a:solidFill>
              </a:rPr>
              <a:t>Mémoire de fin d'études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u="sng" dirty="0" err="1">
                <a:solidFill>
                  <a:srgbClr val="C00000"/>
                </a:solidFill>
              </a:rPr>
              <a:t>Problématique</a:t>
            </a:r>
            <a:r>
              <a:rPr lang="en-US" u="sng" dirty="0">
                <a:solidFill>
                  <a:srgbClr val="C00000"/>
                </a:solidFill>
              </a:rPr>
              <a:t> : </a:t>
            </a:r>
            <a:r>
              <a:rPr lang="fr-FR" b="1" dirty="0">
                <a:latin typeface="+mj-lt"/>
              </a:rPr>
              <a:t>Comment le </a:t>
            </a:r>
            <a:r>
              <a:rPr lang="fr-FR" b="1" dirty="0" err="1">
                <a:latin typeface="+mj-lt"/>
              </a:rPr>
              <a:t>système</a:t>
            </a:r>
            <a:r>
              <a:rPr lang="fr-FR" b="1" dirty="0">
                <a:latin typeface="+mj-lt"/>
              </a:rPr>
              <a:t> de recommandation de </a:t>
            </a:r>
            <a:r>
              <a:rPr lang="fr-FR" b="1" dirty="0" err="1">
                <a:latin typeface="+mj-lt"/>
              </a:rPr>
              <a:t>Netflix</a:t>
            </a:r>
            <a:r>
              <a:rPr lang="fr-FR" b="1" dirty="0">
                <a:latin typeface="+mj-lt"/>
              </a:rPr>
              <a:t> a rendu accros ses utilisateurs ? 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4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Sommaire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E9836B8-1674-544B-A1F7-98F3E6D62365}"/>
              </a:ext>
            </a:extLst>
          </p:cNvPr>
          <p:cNvSpPr txBox="1">
            <a:spLocks/>
          </p:cNvSpPr>
          <p:nvPr/>
        </p:nvSpPr>
        <p:spPr>
          <a:xfrm>
            <a:off x="757901" y="155575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Netflix</a:t>
            </a:r>
            <a:endParaRPr lang="fr-FR" b="1" dirty="0">
              <a:solidFill>
                <a:srgbClr val="C00000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Etat de l’art sur le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Netflix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Prize</a:t>
            </a:r>
            <a:endParaRPr lang="fr-FR" b="1" dirty="0">
              <a:solidFill>
                <a:srgbClr val="C00000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Mon apport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Evaluation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Evolutions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Bilan </a:t>
            </a:r>
            <a:endParaRPr lang="fr-FR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082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30084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15789</TotalTime>
  <Words>477</Words>
  <Application>Microsoft Macintosh PowerPoint</Application>
  <PresentationFormat>Affichage à l'écran (4:3)</PresentationFormat>
  <Paragraphs>149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LMMono12</vt:lpstr>
      <vt:lpstr>Thème Office</vt:lpstr>
      <vt:lpstr>Présentation PowerPoint</vt:lpstr>
      <vt:lpstr>Cadre général</vt:lpstr>
      <vt:lpstr>Présentation de myCANAL</vt:lpstr>
      <vt:lpstr>Mon équipe : MyCANAL WEB</vt:lpstr>
      <vt:lpstr>Présentation de mon travail</vt:lpstr>
      <vt:lpstr>Présentation de mon travail</vt:lpstr>
      <vt:lpstr>Mémoire de fin d'études</vt:lpstr>
      <vt:lpstr>Sommaire</vt:lpstr>
      <vt:lpstr>Introduction</vt:lpstr>
      <vt:lpstr>Introduction et généralités</vt:lpstr>
      <vt:lpstr>Les différentes approches</vt:lpstr>
      <vt:lpstr>Les différentes approches</vt:lpstr>
      <vt:lpstr>Les différentes approches</vt:lpstr>
      <vt:lpstr>L’approche de Netflix</vt:lpstr>
      <vt:lpstr>Les contraintes de Netflix</vt:lpstr>
      <vt:lpstr>L’analyse des utilisateurs</vt:lpstr>
      <vt:lpstr>L’importance de la recommandation</vt:lpstr>
      <vt:lpstr>Etat de l’art sur le Netflix Prize</vt:lpstr>
      <vt:lpstr>Le Netflix prize</vt:lpstr>
      <vt:lpstr>BellKor’s Pragmatic Chaos : </vt:lpstr>
      <vt:lpstr>Critique</vt:lpstr>
      <vt:lpstr>Mon apport</vt:lpstr>
      <vt:lpstr>Les données</vt:lpstr>
      <vt:lpstr>La prédiction attendue</vt:lpstr>
      <vt:lpstr>Méthodologie</vt:lpstr>
      <vt:lpstr>Méthodologie</vt:lpstr>
      <vt:lpstr>Prédiction</vt:lpstr>
      <vt:lpstr>Évaluation de mon apport</vt:lpstr>
      <vt:lpstr>Évaluation de mon apport</vt:lpstr>
      <vt:lpstr>Évolutions de mon apport</vt:lpstr>
      <vt:lpstr>Évolutions de mon apport</vt:lpstr>
      <vt:lpstr>Bilan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Fabien Michel</dc:creator>
  <cp:lastModifiedBy>MICHEL Fabien (Canal Plus Stagiaire)</cp:lastModifiedBy>
  <cp:revision>107</cp:revision>
  <cp:lastPrinted>2019-07-02T21:29:24Z</cp:lastPrinted>
  <dcterms:created xsi:type="dcterms:W3CDTF">2018-06-26T20:40:15Z</dcterms:created>
  <dcterms:modified xsi:type="dcterms:W3CDTF">2019-07-02T22:05:34Z</dcterms:modified>
</cp:coreProperties>
</file>